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487" r:id="rId2"/>
    <p:sldId id="512" r:id="rId3"/>
    <p:sldId id="514" r:id="rId4"/>
    <p:sldId id="471" r:id="rId5"/>
    <p:sldId id="490" r:id="rId6"/>
    <p:sldId id="502" r:id="rId7"/>
    <p:sldId id="515" r:id="rId8"/>
    <p:sldId id="501" r:id="rId9"/>
    <p:sldId id="500" r:id="rId10"/>
    <p:sldId id="504" r:id="rId11"/>
    <p:sldId id="422" r:id="rId12"/>
    <p:sldId id="511" r:id="rId13"/>
    <p:sldId id="469" r:id="rId14"/>
    <p:sldId id="521" r:id="rId15"/>
    <p:sldId id="491" r:id="rId16"/>
    <p:sldId id="508" r:id="rId17"/>
    <p:sldId id="492" r:id="rId18"/>
    <p:sldId id="518" r:id="rId19"/>
    <p:sldId id="510" r:id="rId20"/>
    <p:sldId id="493" r:id="rId21"/>
    <p:sldId id="494" r:id="rId22"/>
    <p:sldId id="497" r:id="rId23"/>
    <p:sldId id="495" r:id="rId24"/>
    <p:sldId id="517" r:id="rId25"/>
    <p:sldId id="505" r:id="rId26"/>
    <p:sldId id="506" r:id="rId27"/>
    <p:sldId id="507" r:id="rId28"/>
    <p:sldId id="488" r:id="rId29"/>
    <p:sldId id="519" r:id="rId30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F047"/>
    <a:srgbClr val="000099"/>
    <a:srgbClr val="0B046C"/>
    <a:srgbClr val="080349"/>
    <a:srgbClr val="0C0472"/>
    <a:srgbClr val="1206B2"/>
    <a:srgbClr val="000066"/>
    <a:srgbClr val="948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82935" autoAdjust="0"/>
  </p:normalViewPr>
  <p:slideViewPr>
    <p:cSldViewPr snapToGrid="0">
      <p:cViewPr varScale="1">
        <p:scale>
          <a:sx n="135" d="100"/>
          <a:sy n="135" d="100"/>
        </p:scale>
        <p:origin x="2532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D76AA23-7983-4651-B213-CE1511BAD63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3E9B14-A05D-451E-AC88-A14BA753CB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181427-956D-4126-B500-8A4DB6AFF2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359EA-A56A-4295-934A-0866A1A023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ABDC9F4-691F-42EC-94CD-97B92822F1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C00DB05-34A9-4113-BD3D-59517D982E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DAC3B-153F-4EAE-94CD-9BC57B8F4E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6911104-6B76-402C-8E68-DF8A19ECAC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3177" tIns="46589" rIns="93177" bIns="46589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1A25A2F-0166-4353-96BF-BFF563CACD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C187F8-8558-4544-901E-B9DD802C233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B2FF4-B0FC-4665-9E2D-EC3A563034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7F5BC7F-CF23-45E9-996B-26241988D1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pitchFamily="-108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>
            <a:extLst>
              <a:ext uri="{FF2B5EF4-FFF2-40B4-BE49-F238E27FC236}">
                <a16:creationId xmlns:a16="http://schemas.microsoft.com/office/drawing/2014/main" id="{66520764-F65B-427B-94B4-847BBBE199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>
            <a:extLst>
              <a:ext uri="{FF2B5EF4-FFF2-40B4-BE49-F238E27FC236}">
                <a16:creationId xmlns:a16="http://schemas.microsoft.com/office/drawing/2014/main" id="{6D3DDFE4-300E-4ECC-9B86-D354DC8C66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>
            <a:extLst>
              <a:ext uri="{FF2B5EF4-FFF2-40B4-BE49-F238E27FC236}">
                <a16:creationId xmlns:a16="http://schemas.microsoft.com/office/drawing/2014/main" id="{3F9256A1-5A5C-448B-909E-4AAFA8B52A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>
            <a:extLst>
              <a:ext uri="{FF2B5EF4-FFF2-40B4-BE49-F238E27FC236}">
                <a16:creationId xmlns:a16="http://schemas.microsoft.com/office/drawing/2014/main" id="{2872C782-BEEB-4817-AE91-C3C151A0CC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>
            <a:extLst>
              <a:ext uri="{FF2B5EF4-FFF2-40B4-BE49-F238E27FC236}">
                <a16:creationId xmlns:a16="http://schemas.microsoft.com/office/drawing/2014/main" id="{F796D058-4228-4703-BCFE-A06FAF3B8B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>
            <a:extLst>
              <a:ext uri="{FF2B5EF4-FFF2-40B4-BE49-F238E27FC236}">
                <a16:creationId xmlns:a16="http://schemas.microsoft.com/office/drawing/2014/main" id="{52E2450D-18C0-4D58-B625-F5F7F4882D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>
            <a:extLst>
              <a:ext uri="{FF2B5EF4-FFF2-40B4-BE49-F238E27FC236}">
                <a16:creationId xmlns:a16="http://schemas.microsoft.com/office/drawing/2014/main" id="{CC1C4C5B-AD1F-4253-B4F3-E3FF3298A8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>
            <a:extLst>
              <a:ext uri="{FF2B5EF4-FFF2-40B4-BE49-F238E27FC236}">
                <a16:creationId xmlns:a16="http://schemas.microsoft.com/office/drawing/2014/main" id="{3D959C4D-21DA-4323-AC81-B4ABC7C66A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9605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>
            <a:extLst>
              <a:ext uri="{FF2B5EF4-FFF2-40B4-BE49-F238E27FC236}">
                <a16:creationId xmlns:a16="http://schemas.microsoft.com/office/drawing/2014/main" id="{4C65098F-147E-40D7-97C1-F4749CCCFE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>
            <a:extLst>
              <a:ext uri="{FF2B5EF4-FFF2-40B4-BE49-F238E27FC236}">
                <a16:creationId xmlns:a16="http://schemas.microsoft.com/office/drawing/2014/main" id="{A5732C94-2A68-45D0-A5A6-2D2558BB88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>
            <a:extLst>
              <a:ext uri="{FF2B5EF4-FFF2-40B4-BE49-F238E27FC236}">
                <a16:creationId xmlns:a16="http://schemas.microsoft.com/office/drawing/2014/main" id="{B008D14D-07CA-4107-95CA-AD4B13A74F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>
            <a:extLst>
              <a:ext uri="{FF2B5EF4-FFF2-40B4-BE49-F238E27FC236}">
                <a16:creationId xmlns:a16="http://schemas.microsoft.com/office/drawing/2014/main" id="{7FF8F240-41E8-4D95-B2CD-F2C5FDBE14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9FDB75F5-9E2E-4B02-8D16-69897CACED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F41B107D-B875-4EB9-BEEF-4BBE159997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18981806-B486-4321-BA4A-E4C1DF5101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9C8525E3-A934-493B-8C51-8E60B6C058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5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>
            <a:extLst>
              <a:ext uri="{FF2B5EF4-FFF2-40B4-BE49-F238E27FC236}">
                <a16:creationId xmlns:a16="http://schemas.microsoft.com/office/drawing/2014/main" id="{1B7BA7CD-C616-4B13-88BE-920B4B46B7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Notes Placeholder 2">
            <a:extLst>
              <a:ext uri="{FF2B5EF4-FFF2-40B4-BE49-F238E27FC236}">
                <a16:creationId xmlns:a16="http://schemas.microsoft.com/office/drawing/2014/main" id="{4FB67900-8680-47E6-B0AF-DF858933D6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>
            <a:extLst>
              <a:ext uri="{FF2B5EF4-FFF2-40B4-BE49-F238E27FC236}">
                <a16:creationId xmlns:a16="http://schemas.microsoft.com/office/drawing/2014/main" id="{9B01B2AB-20F4-4D77-B66B-85456498ED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>
            <a:extLst>
              <a:ext uri="{FF2B5EF4-FFF2-40B4-BE49-F238E27FC236}">
                <a16:creationId xmlns:a16="http://schemas.microsoft.com/office/drawing/2014/main" id="{5D2C561C-4325-403C-AC0B-20614446F1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9DFBBEEF-5F2F-4A91-B222-D8524380021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B700A4B1-A5E3-42DF-B501-2D759B3CD70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 eaLnBrk="1" hangingPunct="1"/>
            <a:r>
              <a:rPr lang="en-US" altLang="en-US" sz="1400"/>
              <a:t>Useful in Prognosis</a:t>
            </a:r>
          </a:p>
          <a:p>
            <a:pPr lvl="2" eaLnBrk="1" hangingPunct="1"/>
            <a:r>
              <a:rPr lang="en-US" altLang="en-US" sz="1300"/>
              <a:t>Poor prognosis typically consistent with higher blood concentrations</a:t>
            </a:r>
          </a:p>
          <a:p>
            <a:r>
              <a:rPr lang="en-US" altLang="en-US"/>
              <a:t>Normal concentration: &lt;100pg/mL, grey 100-800pg/mL, high 1000pg/mL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>
            <a:extLst>
              <a:ext uri="{FF2B5EF4-FFF2-40B4-BE49-F238E27FC236}">
                <a16:creationId xmlns:a16="http://schemas.microsoft.com/office/drawing/2014/main" id="{5EB42CBF-71F7-4488-B3BE-A6BEF62784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>
            <a:extLst>
              <a:ext uri="{FF2B5EF4-FFF2-40B4-BE49-F238E27FC236}">
                <a16:creationId xmlns:a16="http://schemas.microsoft.com/office/drawing/2014/main" id="{7AD399AD-FA10-4D9A-B6F9-D4CCA5CBF2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06798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>
            <a:extLst>
              <a:ext uri="{FF2B5EF4-FFF2-40B4-BE49-F238E27FC236}">
                <a16:creationId xmlns:a16="http://schemas.microsoft.com/office/drawing/2014/main" id="{5EB42CBF-71F7-4488-B3BE-A6BEF62784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>
            <a:extLst>
              <a:ext uri="{FF2B5EF4-FFF2-40B4-BE49-F238E27FC236}">
                <a16:creationId xmlns:a16="http://schemas.microsoft.com/office/drawing/2014/main" id="{7AD399AD-FA10-4D9A-B6F9-D4CCA5CBF2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7AD8F1-8D0B-4B8B-85C4-C688D6F286C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749300" y="6299200"/>
            <a:ext cx="6223000" cy="558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8934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448B1B6-A6FA-44A7-828F-5FECC98CE6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7315200" y="6299200"/>
            <a:ext cx="1447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1B636B7-2D7F-4A9E-BE97-2A20D8EC769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749300" y="6299200"/>
            <a:ext cx="6223000" cy="558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2F97448-4721-4295-9177-12327FD4C83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7924800" y="6299200"/>
            <a:ext cx="8382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57338F9D-54F7-4CA4-BAB1-4C68C836435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912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914400"/>
            <a:ext cx="20955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914400"/>
            <a:ext cx="6134100" cy="4953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F43F75B-516B-47EE-8789-294D29AF9D6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7315200" y="6299200"/>
            <a:ext cx="1447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D97388E-0CB0-48E8-9A62-E5043511FC5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749300" y="6299200"/>
            <a:ext cx="6223000" cy="558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9B03810-0D24-459F-AEB6-FFE4C49B8F3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7924800" y="6299200"/>
            <a:ext cx="8382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0B970F28-D417-434D-A627-FB688BD446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6888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4771"/>
            <a:ext cx="7924800" cy="58189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23" y="1357745"/>
            <a:ext cx="8519392" cy="51095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4642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8940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2C1D1B4-19DC-404C-B362-257A06D161A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7315200" y="6299200"/>
            <a:ext cx="1447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E3B752C-7CC7-43B6-B44C-1EC4A8147E8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749300" y="6299200"/>
            <a:ext cx="6223000" cy="558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C5E4AEE-D856-485A-A551-E8BE6909ACC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7924800" y="6299200"/>
            <a:ext cx="8382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0AAA2EBD-CBEC-4030-9236-9C26125B27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608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981200"/>
            <a:ext cx="41148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1148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4996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350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955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35275"/>
            <a:ext cx="4040188" cy="3260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1955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835275"/>
            <a:ext cx="4041775" cy="3260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2B82FCB-A40F-418E-A417-C7AE3EF4B02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7315200" y="6299200"/>
            <a:ext cx="1447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21FDB62-16DE-47A0-96AF-10110255013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749300" y="6299200"/>
            <a:ext cx="6223000" cy="558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26C3517-0661-4B4A-A1AE-2B8319D2A1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7924800" y="6299200"/>
            <a:ext cx="8382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F7164BB4-2B32-407B-A1D0-7EA5667978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4633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E68200D6-2A1F-46ED-9E03-E07057AE8A1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7315200" y="6299200"/>
            <a:ext cx="1447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29CBDAA-AF0E-4B1D-8F64-3E1F4E3B114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749300" y="6299200"/>
            <a:ext cx="6223000" cy="558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EC90F53-7BB5-4394-8BA3-04394A8EB64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7924800" y="6299200"/>
            <a:ext cx="8382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722C3130-70EC-407D-A46E-E38C903E3D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5339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B415387-A0AC-4B1A-9DE5-10B3623C820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7315200" y="6299200"/>
            <a:ext cx="1447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0DCD629-6572-46DA-90B5-FAA466E0E17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749300" y="6299200"/>
            <a:ext cx="6223000" cy="558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85FA244A-FC31-4456-92A3-5453E141807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7924800" y="6299200"/>
            <a:ext cx="8382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2105B7B7-ED07-44CC-B3FD-28228EDCD2E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1966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01700"/>
            <a:ext cx="3008313" cy="11557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889000"/>
            <a:ext cx="5111750" cy="52371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057400"/>
            <a:ext cx="3008313" cy="40687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F03F1C-8D5F-48F5-B7B2-464501D0ECD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7315200" y="6299200"/>
            <a:ext cx="1447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B490FB-DA75-463E-A51C-1F99CE0A8DB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749300" y="6299200"/>
            <a:ext cx="6223000" cy="558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9DDD05-C751-46F7-8EBB-18E363DB1A6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7924800" y="6299200"/>
            <a:ext cx="8382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51880AE2-E28D-49CD-8060-2F65AA0B81C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932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77899"/>
            <a:ext cx="5486400" cy="37496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C0E8D3-FE5E-4618-B522-0E3F0C2702D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7315200" y="6299200"/>
            <a:ext cx="1447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CD7F0-D43F-48FF-9E82-04D6F0A57F5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749300" y="6299200"/>
            <a:ext cx="6223000" cy="558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17372C-E568-41AC-9AF3-F297D68CB34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7924800" y="6299200"/>
            <a:ext cx="8382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8F085B7D-30A9-448E-905D-DD316DB82DC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0400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powerpoint-C sub.jpg">
            <a:extLst>
              <a:ext uri="{FF2B5EF4-FFF2-40B4-BE49-F238E27FC236}">
                <a16:creationId xmlns:a16="http://schemas.microsoft.com/office/drawing/2014/main" id="{4FCE4099-34BC-419A-9D19-272AEF9E497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24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>
            <a:extLst>
              <a:ext uri="{FF2B5EF4-FFF2-40B4-BE49-F238E27FC236}">
                <a16:creationId xmlns:a16="http://schemas.microsoft.com/office/drawing/2014/main" id="{D0B0240B-C81A-411B-A82A-B63F18ACD7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41363" y="914400"/>
            <a:ext cx="7924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D5D6EA80-0DCA-4ECF-BAE2-689CD33E1C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9300" y="1981200"/>
            <a:ext cx="79248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pic>
        <p:nvPicPr>
          <p:cNvPr id="1029" name="Picture 15" descr="nano-lab">
            <a:extLst>
              <a:ext uri="{FF2B5EF4-FFF2-40B4-BE49-F238E27FC236}">
                <a16:creationId xmlns:a16="http://schemas.microsoft.com/office/drawing/2014/main" id="{D89EC190-40A9-4AFA-92E4-D9D49D71A3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6"/>
          <a:stretch>
            <a:fillRect/>
          </a:stretch>
        </p:blipFill>
        <p:spPr bwMode="auto">
          <a:xfrm>
            <a:off x="6802438" y="496888"/>
            <a:ext cx="2341562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491" r:id="rId1"/>
    <p:sldLayoutId id="2147485489" r:id="rId2"/>
    <p:sldLayoutId id="2147485492" r:id="rId3"/>
    <p:sldLayoutId id="2147485490" r:id="rId4"/>
    <p:sldLayoutId id="2147485493" r:id="rId5"/>
    <p:sldLayoutId id="2147485494" r:id="rId6"/>
    <p:sldLayoutId id="2147485495" r:id="rId7"/>
    <p:sldLayoutId id="2147485496" r:id="rId8"/>
    <p:sldLayoutId id="2147485497" r:id="rId9"/>
    <p:sldLayoutId id="2147485498" r:id="rId10"/>
    <p:sldLayoutId id="214748549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+mj-lt"/>
          <a:ea typeface="MS PGothic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MS PGothic" pitchFamily="34" charset="-128"/>
          <a:cs typeface="ＭＳ Ｐゴシック" pitchFamily="-10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MS PGothic" pitchFamily="34" charset="-128"/>
          <a:cs typeface="ＭＳ Ｐゴシック" pitchFamily="-10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MS PGothic" pitchFamily="34" charset="-128"/>
          <a:cs typeface="ＭＳ Ｐゴシック" pitchFamily="-10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MS PGothic" pitchFamily="34" charset="-128"/>
          <a:cs typeface="ＭＳ Ｐゴシック" pitchFamily="-10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ts val="600"/>
        </a:spcAft>
        <a:buClr>
          <a:srgbClr val="000000"/>
        </a:buClr>
        <a:buChar char="•"/>
        <a:defRPr sz="3200">
          <a:solidFill>
            <a:srgbClr val="002B5E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ts val="1200"/>
        </a:spcAft>
        <a:buClr>
          <a:srgbClr val="000000"/>
        </a:buClr>
        <a:buChar char="–"/>
        <a:defRPr sz="2800">
          <a:solidFill>
            <a:srgbClr val="002B5E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ts val="1200"/>
        </a:spcAft>
        <a:buClr>
          <a:srgbClr val="000000"/>
        </a:buClr>
        <a:buChar char="•"/>
        <a:defRPr sz="2400">
          <a:solidFill>
            <a:srgbClr val="002B5E"/>
          </a:solidFill>
          <a:latin typeface="+mn-lt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ts val="1200"/>
        </a:spcAft>
        <a:buClr>
          <a:srgbClr val="000000"/>
        </a:buClr>
        <a:buChar char="–"/>
        <a:defRPr sz="2000">
          <a:solidFill>
            <a:srgbClr val="002B5E"/>
          </a:solidFill>
          <a:latin typeface="+mn-lt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ts val="1200"/>
        </a:spcAft>
        <a:buClr>
          <a:srgbClr val="000000"/>
        </a:buClr>
        <a:buChar char="»"/>
        <a:defRPr sz="2000">
          <a:solidFill>
            <a:srgbClr val="002B5E"/>
          </a:solidFill>
          <a:latin typeface="+mn-lt"/>
          <a:ea typeface="MS PGothic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jpeg"/><Relationship Id="rId4" Type="http://schemas.openxmlformats.org/officeDocument/2006/relationships/image" Target="../media/image23.png"/><Relationship Id="rId9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A67FAA1F-5C32-4396-89E1-9758EA8188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71525" y="2082800"/>
            <a:ext cx="7600950" cy="2692400"/>
          </a:xfrm>
        </p:spPr>
        <p:txBody>
          <a:bodyPr/>
          <a:lstStyle/>
          <a:p>
            <a:pPr algn="ctr"/>
            <a:r>
              <a:rPr lang="en-US" altLang="en-US" dirty="0"/>
              <a:t>Detection of B-Type Natriuretic Peptide (BNP) with Flexible Biosensors for Cardiovascular Risk Assessment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7106249-7BFD-4858-BDBF-6EC48D410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3274" y="4928781"/>
            <a:ext cx="3357451" cy="763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48151"/>
                </a:solidFill>
                <a:latin typeface="+mj-lt"/>
                <a:ea typeface="MS PGothic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48151"/>
                </a:solidFill>
                <a:latin typeface="Georgia" pitchFamily="-108" charset="0"/>
                <a:ea typeface="MS PGothic" pitchFamily="34" charset="-128"/>
                <a:cs typeface="ＭＳ Ｐゴシック" pitchFamily="-108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48151"/>
                </a:solidFill>
                <a:latin typeface="Georgia" pitchFamily="-108" charset="0"/>
                <a:ea typeface="MS PGothic" pitchFamily="34" charset="-128"/>
                <a:cs typeface="ＭＳ Ｐゴシック" pitchFamily="-108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48151"/>
                </a:solidFill>
                <a:latin typeface="Georgia" pitchFamily="-108" charset="0"/>
                <a:ea typeface="MS PGothic" pitchFamily="34" charset="-128"/>
                <a:cs typeface="ＭＳ Ｐゴシック" pitchFamily="-108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48151"/>
                </a:solidFill>
                <a:latin typeface="Georgia" pitchFamily="-108" charset="0"/>
                <a:ea typeface="MS PGothic" pitchFamily="34" charset="-128"/>
                <a:cs typeface="ＭＳ Ｐゴシック" pitchFamily="-108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3E7E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3E7E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3E7E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3E7E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9pPr>
          </a:lstStyle>
          <a:p>
            <a:pPr algn="ctr"/>
            <a:r>
              <a:rPr lang="en-US" altLang="en-US" sz="2800" kern="0" dirty="0"/>
              <a:t>Seth So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26" name="Group 21507">
            <a:extLst>
              <a:ext uri="{FF2B5EF4-FFF2-40B4-BE49-F238E27FC236}">
                <a16:creationId xmlns:a16="http://schemas.microsoft.com/office/drawing/2014/main" id="{87245324-94C0-4D75-BEF6-12756F100864}"/>
              </a:ext>
            </a:extLst>
          </p:cNvPr>
          <p:cNvGrpSpPr>
            <a:grpSpLocks/>
          </p:cNvGrpSpPr>
          <p:nvPr/>
        </p:nvGrpSpPr>
        <p:grpSpPr bwMode="auto">
          <a:xfrm>
            <a:off x="417513" y="1476375"/>
            <a:ext cx="2463800" cy="1851025"/>
            <a:chOff x="643125" y="1204391"/>
            <a:chExt cx="2463501" cy="1851686"/>
          </a:xfrm>
        </p:grpSpPr>
        <p:pic>
          <p:nvPicPr>
            <p:cNvPr id="26935" name="图片 10">
              <a:extLst>
                <a:ext uri="{FF2B5EF4-FFF2-40B4-BE49-F238E27FC236}">
                  <a16:creationId xmlns:a16="http://schemas.microsoft.com/office/drawing/2014/main" id="{BF039141-BC96-4375-A5D0-D464D6A511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83" t="18799" r="19882" b="16823"/>
            <a:stretch>
              <a:fillRect/>
            </a:stretch>
          </p:blipFill>
          <p:spPr bwMode="auto">
            <a:xfrm>
              <a:off x="643125" y="1204391"/>
              <a:ext cx="2463501" cy="18516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936" name="文本框 16">
              <a:extLst>
                <a:ext uri="{FF2B5EF4-FFF2-40B4-BE49-F238E27FC236}">
                  <a16:creationId xmlns:a16="http://schemas.microsoft.com/office/drawing/2014/main" id="{59976B45-B94E-4AA4-BD7F-4F2F1C90B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9825" y="1846325"/>
              <a:ext cx="139817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spcAft>
                  <a:spcPts val="600"/>
                </a:spcAft>
                <a:buClr>
                  <a:srgbClr val="000000"/>
                </a:buClr>
                <a:buChar char="•"/>
                <a:defRPr sz="32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8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•"/>
                <a:defRPr sz="24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zh-CN" sz="2000">
                  <a:solidFill>
                    <a:schemeClr val="tx1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Substrate</a:t>
              </a:r>
              <a:endParaRPr lang="zh-CN" altLang="en-US" sz="2000">
                <a:solidFill>
                  <a:schemeClr val="tx1"/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510" name="Group 21509">
            <a:extLst>
              <a:ext uri="{FF2B5EF4-FFF2-40B4-BE49-F238E27FC236}">
                <a16:creationId xmlns:a16="http://schemas.microsoft.com/office/drawing/2014/main" id="{6E42ED25-3FC0-4928-8E99-187C6DBE9BE5}"/>
              </a:ext>
            </a:extLst>
          </p:cNvPr>
          <p:cNvGrpSpPr>
            <a:grpSpLocks/>
          </p:cNvGrpSpPr>
          <p:nvPr/>
        </p:nvGrpSpPr>
        <p:grpSpPr bwMode="auto">
          <a:xfrm>
            <a:off x="5237163" y="1014413"/>
            <a:ext cx="3287712" cy="3176587"/>
            <a:chOff x="3724919" y="995938"/>
            <a:chExt cx="2760387" cy="2504460"/>
          </a:xfrm>
        </p:grpSpPr>
        <p:grpSp>
          <p:nvGrpSpPr>
            <p:cNvPr id="26929" name="组合 278">
              <a:extLst>
                <a:ext uri="{FF2B5EF4-FFF2-40B4-BE49-F238E27FC236}">
                  <a16:creationId xmlns:a16="http://schemas.microsoft.com/office/drawing/2014/main" id="{28B6AD2E-ED00-49DB-8E46-9016D57DB8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9002" y="995938"/>
              <a:ext cx="2736304" cy="2068128"/>
              <a:chOff x="4388419" y="1201634"/>
              <a:chExt cx="2736304" cy="2068128"/>
            </a:xfrm>
          </p:grpSpPr>
          <p:pic>
            <p:nvPicPr>
              <p:cNvPr id="26931" name="图片 17">
                <a:extLst>
                  <a:ext uri="{FF2B5EF4-FFF2-40B4-BE49-F238E27FC236}">
                    <a16:creationId xmlns:a16="http://schemas.microsoft.com/office/drawing/2014/main" id="{26209536-E2EC-4D08-9D20-022419DF2C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78" t="18048" r="27225" b="17010"/>
              <a:stretch>
                <a:fillRect/>
              </a:stretch>
            </p:blipFill>
            <p:spPr bwMode="auto">
              <a:xfrm>
                <a:off x="4461169" y="1201634"/>
                <a:ext cx="2547694" cy="2068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932" name="文本框 5">
                <a:extLst>
                  <a:ext uri="{FF2B5EF4-FFF2-40B4-BE49-F238E27FC236}">
                    <a16:creationId xmlns:a16="http://schemas.microsoft.com/office/drawing/2014/main" id="{777F9F8A-F8E9-45F7-B4AB-21CF5D20218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88419" y="2352082"/>
                <a:ext cx="273630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spcAft>
                    <a:spcPts val="600"/>
                  </a:spcAft>
                  <a:buClr>
                    <a:srgbClr val="000000"/>
                  </a:buClr>
                  <a:buChar char="•"/>
                  <a:defRPr sz="32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–"/>
                  <a:defRPr sz="28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•"/>
                  <a:defRPr sz="24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–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altLang="zh-CN" sz="180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Ice bath (0~5ºC)</a:t>
                </a:r>
              </a:p>
            </p:txBody>
          </p:sp>
          <p:sp>
            <p:nvSpPr>
              <p:cNvPr id="26933" name="文本框 18">
                <a:extLst>
                  <a:ext uri="{FF2B5EF4-FFF2-40B4-BE49-F238E27FC236}">
                    <a16:creationId xmlns:a16="http://schemas.microsoft.com/office/drawing/2014/main" id="{7AD53033-6065-42B0-A8DA-FE5C6BD2A32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11652" y="1775390"/>
                <a:ext cx="1428411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spcAft>
                    <a:spcPts val="600"/>
                  </a:spcAft>
                  <a:buClr>
                    <a:srgbClr val="000000"/>
                  </a:buClr>
                  <a:buChar char="•"/>
                  <a:defRPr sz="32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–"/>
                  <a:defRPr sz="28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•"/>
                  <a:defRPr sz="24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–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altLang="zh-CN" sz="2000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1</a:t>
                </a:r>
                <a:endParaRPr lang="zh-CN" altLang="en-US" sz="20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934" name="文本框 19">
                <a:extLst>
                  <a:ext uri="{FF2B5EF4-FFF2-40B4-BE49-F238E27FC236}">
                    <a16:creationId xmlns:a16="http://schemas.microsoft.com/office/drawing/2014/main" id="{6D2E22C8-34A9-4653-BC32-20EB2D17745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80831" y="2574087"/>
                <a:ext cx="120904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spcAft>
                    <a:spcPts val="600"/>
                  </a:spcAft>
                  <a:buClr>
                    <a:srgbClr val="000000"/>
                  </a:buClr>
                  <a:buChar char="•"/>
                  <a:defRPr sz="32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–"/>
                  <a:defRPr sz="28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•"/>
                  <a:defRPr sz="24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–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altLang="zh-CN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 ~ 7</a:t>
                </a:r>
                <a:endParaRPr lang="zh-CN" altLang="en-US"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6930" name="文本框 284">
              <a:extLst>
                <a:ext uri="{FF2B5EF4-FFF2-40B4-BE49-F238E27FC236}">
                  <a16:creationId xmlns:a16="http://schemas.microsoft.com/office/drawing/2014/main" id="{22A13FEE-F453-47DB-9BA0-4115BCD135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24919" y="2845339"/>
              <a:ext cx="2736304" cy="6550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spcAft>
                  <a:spcPts val="600"/>
                </a:spcAft>
                <a:buClr>
                  <a:srgbClr val="000000"/>
                </a:buClr>
                <a:buChar char="•"/>
                <a:defRPr sz="32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8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•"/>
                <a:defRPr sz="24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zh-CN" sz="2400">
                  <a:solidFill>
                    <a:schemeClr val="tx1"/>
                  </a:solidFill>
                  <a:latin typeface="Palatino Linotype" panose="02040502050505030304" pitchFamily="18" charset="0"/>
                </a:rPr>
                <a:t>Aniline</a:t>
              </a:r>
            </a:p>
            <a:p>
              <a:pPr algn="ct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zh-CN" sz="2400">
                  <a:solidFill>
                    <a:schemeClr val="tx1"/>
                  </a:solidFill>
                  <a:latin typeface="Palatino Linotype" panose="02040502050505030304" pitchFamily="18" charset="0"/>
                </a:rPr>
                <a:t>APS (oxidant)</a:t>
              </a:r>
            </a:p>
          </p:txBody>
        </p:sp>
      </p:grpSp>
      <p:pic>
        <p:nvPicPr>
          <p:cNvPr id="601" name="图片 10">
            <a:extLst>
              <a:ext uri="{FF2B5EF4-FFF2-40B4-BE49-F238E27FC236}">
                <a16:creationId xmlns:a16="http://schemas.microsoft.com/office/drawing/2014/main" id="{FA51D95E-E90D-4466-836C-A3433AF13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3" t="18799" r="19882" b="16823"/>
          <a:stretch>
            <a:fillRect/>
          </a:stretch>
        </p:blipFill>
        <p:spPr bwMode="auto">
          <a:xfrm>
            <a:off x="288925" y="4873625"/>
            <a:ext cx="2462213" cy="18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65" name="组合 11">
            <a:extLst>
              <a:ext uri="{FF2B5EF4-FFF2-40B4-BE49-F238E27FC236}">
                <a16:creationId xmlns:a16="http://schemas.microsoft.com/office/drawing/2014/main" id="{00CF452F-ED22-40D1-9F45-D4C58A81E5FD}"/>
              </a:ext>
            </a:extLst>
          </p:cNvPr>
          <p:cNvGrpSpPr>
            <a:grpSpLocks/>
          </p:cNvGrpSpPr>
          <p:nvPr/>
        </p:nvGrpSpPr>
        <p:grpSpPr bwMode="auto">
          <a:xfrm>
            <a:off x="284163" y="3159125"/>
            <a:ext cx="2463800" cy="1852613"/>
            <a:chOff x="4883076" y="276114"/>
            <a:chExt cx="2463501" cy="1851686"/>
          </a:xfrm>
        </p:grpSpPr>
        <p:pic>
          <p:nvPicPr>
            <p:cNvPr id="26904" name="图片 253">
              <a:extLst>
                <a:ext uri="{FF2B5EF4-FFF2-40B4-BE49-F238E27FC236}">
                  <a16:creationId xmlns:a16="http://schemas.microsoft.com/office/drawing/2014/main" id="{7C368879-26EA-4562-A70C-19A63F5DC7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83" t="18799" r="19882" b="16823"/>
            <a:stretch>
              <a:fillRect/>
            </a:stretch>
          </p:blipFill>
          <p:spPr bwMode="auto">
            <a:xfrm>
              <a:off x="4883076" y="276114"/>
              <a:ext cx="2463501" cy="18516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7" name="椭圆 254">
              <a:extLst>
                <a:ext uri="{FF2B5EF4-FFF2-40B4-BE49-F238E27FC236}">
                  <a16:creationId xmlns:a16="http://schemas.microsoft.com/office/drawing/2014/main" id="{80A2A780-4583-4462-87A8-24A07EC0FAE0}"/>
                </a:ext>
              </a:extLst>
            </p:cNvPr>
            <p:cNvSpPr/>
            <p:nvPr/>
          </p:nvSpPr>
          <p:spPr>
            <a:xfrm>
              <a:off x="5832286" y="552201"/>
              <a:ext cx="68254" cy="4601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68" name="椭圆 255">
              <a:extLst>
                <a:ext uri="{FF2B5EF4-FFF2-40B4-BE49-F238E27FC236}">
                  <a16:creationId xmlns:a16="http://schemas.microsoft.com/office/drawing/2014/main" id="{EE913AA2-59D4-4825-95D3-E3396B598B65}"/>
                </a:ext>
              </a:extLst>
            </p:cNvPr>
            <p:cNvSpPr/>
            <p:nvPr/>
          </p:nvSpPr>
          <p:spPr>
            <a:xfrm>
              <a:off x="5930699" y="664857"/>
              <a:ext cx="68254" cy="4601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69" name="椭圆 256">
              <a:extLst>
                <a:ext uri="{FF2B5EF4-FFF2-40B4-BE49-F238E27FC236}">
                  <a16:creationId xmlns:a16="http://schemas.microsoft.com/office/drawing/2014/main" id="{9E8033A1-183B-4232-A8AC-7AC4C01B9D01}"/>
                </a:ext>
              </a:extLst>
            </p:cNvPr>
            <p:cNvSpPr/>
            <p:nvPr/>
          </p:nvSpPr>
          <p:spPr>
            <a:xfrm>
              <a:off x="6286256" y="658511"/>
              <a:ext cx="68254" cy="4601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70" name="椭圆 257">
              <a:extLst>
                <a:ext uri="{FF2B5EF4-FFF2-40B4-BE49-F238E27FC236}">
                  <a16:creationId xmlns:a16="http://schemas.microsoft.com/office/drawing/2014/main" id="{9E1C710D-D285-43C5-A151-C6A8D60B2927}"/>
                </a:ext>
              </a:extLst>
            </p:cNvPr>
            <p:cNvSpPr/>
            <p:nvPr/>
          </p:nvSpPr>
          <p:spPr>
            <a:xfrm>
              <a:off x="6540225" y="1244004"/>
              <a:ext cx="68254" cy="4601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71" name="椭圆 258">
              <a:extLst>
                <a:ext uri="{FF2B5EF4-FFF2-40B4-BE49-F238E27FC236}">
                  <a16:creationId xmlns:a16="http://schemas.microsoft.com/office/drawing/2014/main" id="{D6A9E178-BF90-4E12-B21D-C88BAE7537BD}"/>
                </a:ext>
              </a:extLst>
            </p:cNvPr>
            <p:cNvSpPr/>
            <p:nvPr/>
          </p:nvSpPr>
          <p:spPr>
            <a:xfrm>
              <a:off x="6816416" y="1207511"/>
              <a:ext cx="69842" cy="4442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72" name="椭圆 259">
              <a:extLst>
                <a:ext uri="{FF2B5EF4-FFF2-40B4-BE49-F238E27FC236}">
                  <a16:creationId xmlns:a16="http://schemas.microsoft.com/office/drawing/2014/main" id="{773E6275-3EC7-4347-AD7C-1E2F31F7D9AE}"/>
                </a:ext>
              </a:extLst>
            </p:cNvPr>
            <p:cNvSpPr/>
            <p:nvPr/>
          </p:nvSpPr>
          <p:spPr>
            <a:xfrm>
              <a:off x="6506891" y="1034559"/>
              <a:ext cx="68255" cy="4601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73" name="椭圆 260">
              <a:extLst>
                <a:ext uri="{FF2B5EF4-FFF2-40B4-BE49-F238E27FC236}">
                  <a16:creationId xmlns:a16="http://schemas.microsoft.com/office/drawing/2014/main" id="{B94BD366-7CE6-47C9-BD99-733BB1C4AEFE}"/>
                </a:ext>
              </a:extLst>
            </p:cNvPr>
            <p:cNvSpPr/>
            <p:nvPr/>
          </p:nvSpPr>
          <p:spPr>
            <a:xfrm>
              <a:off x="6746575" y="1466143"/>
              <a:ext cx="68254" cy="4601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74" name="椭圆 261">
              <a:extLst>
                <a:ext uri="{FF2B5EF4-FFF2-40B4-BE49-F238E27FC236}">
                  <a16:creationId xmlns:a16="http://schemas.microsoft.com/office/drawing/2014/main" id="{696E6797-02FA-4A37-A337-A5A94714E51A}"/>
                </a:ext>
              </a:extLst>
            </p:cNvPr>
            <p:cNvSpPr/>
            <p:nvPr/>
          </p:nvSpPr>
          <p:spPr>
            <a:xfrm>
              <a:off x="5710063" y="758473"/>
              <a:ext cx="68255" cy="4601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75" name="椭圆 262">
              <a:extLst>
                <a:ext uri="{FF2B5EF4-FFF2-40B4-BE49-F238E27FC236}">
                  <a16:creationId xmlns:a16="http://schemas.microsoft.com/office/drawing/2014/main" id="{5A75F3EF-7384-4F06-B168-0137649BFB89}"/>
                </a:ext>
              </a:extLst>
            </p:cNvPr>
            <p:cNvSpPr/>
            <p:nvPr/>
          </p:nvSpPr>
          <p:spPr>
            <a:xfrm>
              <a:off x="5832286" y="1004412"/>
              <a:ext cx="68254" cy="4601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76" name="椭圆 263">
              <a:extLst>
                <a:ext uri="{FF2B5EF4-FFF2-40B4-BE49-F238E27FC236}">
                  <a16:creationId xmlns:a16="http://schemas.microsoft.com/office/drawing/2014/main" id="{26ED9555-97FE-4549-A016-9DFC6C1D2242}"/>
                </a:ext>
              </a:extLst>
            </p:cNvPr>
            <p:cNvSpPr/>
            <p:nvPr/>
          </p:nvSpPr>
          <p:spPr>
            <a:xfrm>
              <a:off x="6138636" y="886996"/>
              <a:ext cx="68255" cy="4601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77" name="椭圆 264">
              <a:extLst>
                <a:ext uri="{FF2B5EF4-FFF2-40B4-BE49-F238E27FC236}">
                  <a16:creationId xmlns:a16="http://schemas.microsoft.com/office/drawing/2014/main" id="{7D62EA6F-AE62-489F-B39A-56E1BB605977}"/>
                </a:ext>
              </a:extLst>
            </p:cNvPr>
            <p:cNvSpPr/>
            <p:nvPr/>
          </p:nvSpPr>
          <p:spPr>
            <a:xfrm>
              <a:off x="6167207" y="1215444"/>
              <a:ext cx="68255" cy="4601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78" name="椭圆 265">
              <a:extLst>
                <a:ext uri="{FF2B5EF4-FFF2-40B4-BE49-F238E27FC236}">
                  <a16:creationId xmlns:a16="http://schemas.microsoft.com/office/drawing/2014/main" id="{B8A3A9EF-2985-4FCE-8A81-C630C6E6B97F}"/>
                </a:ext>
              </a:extLst>
            </p:cNvPr>
            <p:cNvSpPr/>
            <p:nvPr/>
          </p:nvSpPr>
          <p:spPr>
            <a:xfrm>
              <a:off x="6202128" y="1501051"/>
              <a:ext cx="68255" cy="4601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79" name="椭圆 266">
              <a:extLst>
                <a:ext uri="{FF2B5EF4-FFF2-40B4-BE49-F238E27FC236}">
                  <a16:creationId xmlns:a16="http://schemas.microsoft.com/office/drawing/2014/main" id="{DB7F2094-26A0-4CE8-9A8B-398AC9EC82DD}"/>
                </a:ext>
              </a:extLst>
            </p:cNvPr>
            <p:cNvSpPr/>
            <p:nvPr/>
          </p:nvSpPr>
          <p:spPr>
            <a:xfrm>
              <a:off x="6467209" y="1421715"/>
              <a:ext cx="68254" cy="4442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80" name="椭圆 267">
              <a:extLst>
                <a:ext uri="{FF2B5EF4-FFF2-40B4-BE49-F238E27FC236}">
                  <a16:creationId xmlns:a16="http://schemas.microsoft.com/office/drawing/2014/main" id="{6EE16145-5386-4B77-BD02-F0C490225FCF}"/>
                </a:ext>
              </a:extLst>
            </p:cNvPr>
            <p:cNvSpPr/>
            <p:nvPr/>
          </p:nvSpPr>
          <p:spPr>
            <a:xfrm>
              <a:off x="6624352" y="1672415"/>
              <a:ext cx="68255" cy="4601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81" name="椭圆 268">
              <a:extLst>
                <a:ext uri="{FF2B5EF4-FFF2-40B4-BE49-F238E27FC236}">
                  <a16:creationId xmlns:a16="http://schemas.microsoft.com/office/drawing/2014/main" id="{25206E4C-14C6-4BCE-A8AD-3FC891CE529B}"/>
                </a:ext>
              </a:extLst>
            </p:cNvPr>
            <p:cNvSpPr/>
            <p:nvPr/>
          </p:nvSpPr>
          <p:spPr>
            <a:xfrm>
              <a:off x="5625936" y="1461384"/>
              <a:ext cx="68254" cy="4601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82" name="椭圆 269">
              <a:extLst>
                <a:ext uri="{FF2B5EF4-FFF2-40B4-BE49-F238E27FC236}">
                  <a16:creationId xmlns:a16="http://schemas.microsoft.com/office/drawing/2014/main" id="{2CF2123B-CD83-4ABE-9D67-2088300ABABA}"/>
                </a:ext>
              </a:extLst>
            </p:cNvPr>
            <p:cNvSpPr/>
            <p:nvPr/>
          </p:nvSpPr>
          <p:spPr>
            <a:xfrm>
              <a:off x="5432284" y="1044080"/>
              <a:ext cx="69842" cy="4601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83" name="椭圆 270">
              <a:extLst>
                <a:ext uri="{FF2B5EF4-FFF2-40B4-BE49-F238E27FC236}">
                  <a16:creationId xmlns:a16="http://schemas.microsoft.com/office/drawing/2014/main" id="{DCAD39AC-07C9-4F69-87C2-86EADA2857AF}"/>
                </a:ext>
              </a:extLst>
            </p:cNvPr>
            <p:cNvSpPr/>
            <p:nvPr/>
          </p:nvSpPr>
          <p:spPr>
            <a:xfrm>
              <a:off x="5346570" y="1326513"/>
              <a:ext cx="68254" cy="4442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84" name="椭圆 271">
              <a:extLst>
                <a:ext uri="{FF2B5EF4-FFF2-40B4-BE49-F238E27FC236}">
                  <a16:creationId xmlns:a16="http://schemas.microsoft.com/office/drawing/2014/main" id="{153F37F8-839B-4F4D-B871-75F8F95208C3}"/>
                </a:ext>
              </a:extLst>
            </p:cNvPr>
            <p:cNvSpPr/>
            <p:nvPr/>
          </p:nvSpPr>
          <p:spPr>
            <a:xfrm>
              <a:off x="5732285" y="1250351"/>
              <a:ext cx="68255" cy="4442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85" name="椭圆 272">
              <a:extLst>
                <a:ext uri="{FF2B5EF4-FFF2-40B4-BE49-F238E27FC236}">
                  <a16:creationId xmlns:a16="http://schemas.microsoft.com/office/drawing/2014/main" id="{F974F838-EDC9-4B8A-A1F7-9D360E53DE52}"/>
                </a:ext>
              </a:extLst>
            </p:cNvPr>
            <p:cNvSpPr/>
            <p:nvPr/>
          </p:nvSpPr>
          <p:spPr>
            <a:xfrm>
              <a:off x="5889429" y="1501051"/>
              <a:ext cx="69842" cy="4601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86" name="椭圆 273">
              <a:extLst>
                <a:ext uri="{FF2B5EF4-FFF2-40B4-BE49-F238E27FC236}">
                  <a16:creationId xmlns:a16="http://schemas.microsoft.com/office/drawing/2014/main" id="{47C8791D-3E54-4384-A543-F375B9B5FC0D}"/>
                </a:ext>
              </a:extLst>
            </p:cNvPr>
            <p:cNvSpPr/>
            <p:nvPr/>
          </p:nvSpPr>
          <p:spPr>
            <a:xfrm>
              <a:off x="6994195" y="817181"/>
              <a:ext cx="68254" cy="4601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87" name="椭圆 274">
              <a:extLst>
                <a:ext uri="{FF2B5EF4-FFF2-40B4-BE49-F238E27FC236}">
                  <a16:creationId xmlns:a16="http://schemas.microsoft.com/office/drawing/2014/main" id="{3909420E-91B8-491F-B34A-FB31EA897E76}"/>
                </a:ext>
              </a:extLst>
            </p:cNvPr>
            <p:cNvSpPr/>
            <p:nvPr/>
          </p:nvSpPr>
          <p:spPr>
            <a:xfrm>
              <a:off x="6414827" y="566482"/>
              <a:ext cx="68255" cy="4442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88" name="椭圆 275">
              <a:extLst>
                <a:ext uri="{FF2B5EF4-FFF2-40B4-BE49-F238E27FC236}">
                  <a16:creationId xmlns:a16="http://schemas.microsoft.com/office/drawing/2014/main" id="{9FCEF97C-8E50-4E86-A824-0DE17FE8337D}"/>
                </a:ext>
              </a:extLst>
            </p:cNvPr>
            <p:cNvSpPr/>
            <p:nvPr/>
          </p:nvSpPr>
          <p:spPr>
            <a:xfrm>
              <a:off x="6327526" y="847328"/>
              <a:ext cx="68254" cy="4601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89" name="椭圆 276">
              <a:extLst>
                <a:ext uri="{FF2B5EF4-FFF2-40B4-BE49-F238E27FC236}">
                  <a16:creationId xmlns:a16="http://schemas.microsoft.com/office/drawing/2014/main" id="{BF474BC5-01AF-47E0-8EAB-B86334CB42CC}"/>
                </a:ext>
              </a:extLst>
            </p:cNvPr>
            <p:cNvSpPr/>
            <p:nvPr/>
          </p:nvSpPr>
          <p:spPr>
            <a:xfrm>
              <a:off x="6713241" y="771166"/>
              <a:ext cx="68255" cy="4601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90" name="椭圆 277">
              <a:extLst>
                <a:ext uri="{FF2B5EF4-FFF2-40B4-BE49-F238E27FC236}">
                  <a16:creationId xmlns:a16="http://schemas.microsoft.com/office/drawing/2014/main" id="{01EF00B8-82D9-4D17-9E1D-2D5388F2DD99}"/>
                </a:ext>
              </a:extLst>
            </p:cNvPr>
            <p:cNvSpPr/>
            <p:nvPr/>
          </p:nvSpPr>
          <p:spPr>
            <a:xfrm>
              <a:off x="6871972" y="1023453"/>
              <a:ext cx="68255" cy="4601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26630" name="Title 1">
            <a:extLst>
              <a:ext uri="{FF2B5EF4-FFF2-40B4-BE49-F238E27FC236}">
                <a16:creationId xmlns:a16="http://schemas.microsoft.com/office/drawing/2014/main" id="{DB55FABA-13D0-40D8-A7C8-7B6E287A22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65175"/>
            <a:ext cx="7924800" cy="581025"/>
          </a:xfrm>
        </p:spPr>
        <p:txBody>
          <a:bodyPr/>
          <a:lstStyle/>
          <a:p>
            <a:r>
              <a:rPr lang="en-US" altLang="en-US"/>
              <a:t>PANI Synthesis</a:t>
            </a:r>
          </a:p>
        </p:txBody>
      </p:sp>
      <p:pic>
        <p:nvPicPr>
          <p:cNvPr id="537" name="图片 253">
            <a:extLst>
              <a:ext uri="{FF2B5EF4-FFF2-40B4-BE49-F238E27FC236}">
                <a16:creationId xmlns:a16="http://schemas.microsoft.com/office/drawing/2014/main" id="{FE6338B1-B393-400E-9977-54C604AFC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3" t="18799" r="19882" b="16823"/>
          <a:stretch>
            <a:fillRect/>
          </a:stretch>
        </p:blipFill>
        <p:spPr bwMode="auto">
          <a:xfrm>
            <a:off x="423863" y="1446213"/>
            <a:ext cx="2463800" cy="185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514" name="Group 21513">
            <a:extLst>
              <a:ext uri="{FF2B5EF4-FFF2-40B4-BE49-F238E27FC236}">
                <a16:creationId xmlns:a16="http://schemas.microsoft.com/office/drawing/2014/main" id="{46CF79C2-28DE-4EE2-94EC-722EAD76ABCD}"/>
              </a:ext>
            </a:extLst>
          </p:cNvPr>
          <p:cNvGrpSpPr>
            <a:grpSpLocks/>
          </p:cNvGrpSpPr>
          <p:nvPr/>
        </p:nvGrpSpPr>
        <p:grpSpPr bwMode="auto">
          <a:xfrm>
            <a:off x="741363" y="3433763"/>
            <a:ext cx="1716087" cy="1165225"/>
            <a:chOff x="740906" y="3433586"/>
            <a:chExt cx="1716182" cy="1165858"/>
          </a:xfrm>
        </p:grpSpPr>
        <p:sp>
          <p:nvSpPr>
            <p:cNvPr id="538" name="椭圆 254">
              <a:extLst>
                <a:ext uri="{FF2B5EF4-FFF2-40B4-BE49-F238E27FC236}">
                  <a16:creationId xmlns:a16="http://schemas.microsoft.com/office/drawing/2014/main" id="{EF080C5E-C878-4779-8E8E-06E7737C997C}"/>
                </a:ext>
              </a:extLst>
            </p:cNvPr>
            <p:cNvSpPr/>
            <p:nvPr/>
          </p:nvSpPr>
          <p:spPr>
            <a:xfrm>
              <a:off x="1226708" y="3433586"/>
              <a:ext cx="68266" cy="4606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39" name="椭圆 255">
              <a:extLst>
                <a:ext uri="{FF2B5EF4-FFF2-40B4-BE49-F238E27FC236}">
                  <a16:creationId xmlns:a16="http://schemas.microsoft.com/office/drawing/2014/main" id="{2B653816-E80F-4C97-A522-56B7E8E8C71C}"/>
                </a:ext>
              </a:extLst>
            </p:cNvPr>
            <p:cNvSpPr/>
            <p:nvPr/>
          </p:nvSpPr>
          <p:spPr>
            <a:xfrm>
              <a:off x="1326725" y="3546359"/>
              <a:ext cx="68267" cy="460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40" name="椭圆 256">
              <a:extLst>
                <a:ext uri="{FF2B5EF4-FFF2-40B4-BE49-F238E27FC236}">
                  <a16:creationId xmlns:a16="http://schemas.microsoft.com/office/drawing/2014/main" id="{AB60D208-E383-4383-BC5E-919F1693AEEB}"/>
                </a:ext>
              </a:extLst>
            </p:cNvPr>
            <p:cNvSpPr/>
            <p:nvPr/>
          </p:nvSpPr>
          <p:spPr>
            <a:xfrm>
              <a:off x="1680758" y="3540006"/>
              <a:ext cx="68266" cy="460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41" name="椭圆 257">
              <a:extLst>
                <a:ext uri="{FF2B5EF4-FFF2-40B4-BE49-F238E27FC236}">
                  <a16:creationId xmlns:a16="http://schemas.microsoft.com/office/drawing/2014/main" id="{B25B0BA1-E665-406A-A2AB-6D8D0184C09D}"/>
                </a:ext>
              </a:extLst>
            </p:cNvPr>
            <p:cNvSpPr/>
            <p:nvPr/>
          </p:nvSpPr>
          <p:spPr>
            <a:xfrm>
              <a:off x="1934772" y="4124523"/>
              <a:ext cx="69854" cy="460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42" name="椭圆 258">
              <a:extLst>
                <a:ext uri="{FF2B5EF4-FFF2-40B4-BE49-F238E27FC236}">
                  <a16:creationId xmlns:a16="http://schemas.microsoft.com/office/drawing/2014/main" id="{8626EA7E-073B-4322-A3C1-C76CCB015633}"/>
                </a:ext>
              </a:extLst>
            </p:cNvPr>
            <p:cNvSpPr/>
            <p:nvPr/>
          </p:nvSpPr>
          <p:spPr>
            <a:xfrm>
              <a:off x="2212599" y="4087991"/>
              <a:ext cx="68267" cy="4606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43" name="椭圆 259">
              <a:extLst>
                <a:ext uri="{FF2B5EF4-FFF2-40B4-BE49-F238E27FC236}">
                  <a16:creationId xmlns:a16="http://schemas.microsoft.com/office/drawing/2014/main" id="{B204FD24-E915-42CB-BF38-984058C1CF52}"/>
                </a:ext>
              </a:extLst>
            </p:cNvPr>
            <p:cNvSpPr/>
            <p:nvPr/>
          </p:nvSpPr>
          <p:spPr>
            <a:xfrm>
              <a:off x="1901432" y="3914859"/>
              <a:ext cx="68267" cy="460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44" name="椭圆 260">
              <a:extLst>
                <a:ext uri="{FF2B5EF4-FFF2-40B4-BE49-F238E27FC236}">
                  <a16:creationId xmlns:a16="http://schemas.microsoft.com/office/drawing/2014/main" id="{C18B701B-94E9-42EF-ACBD-FF85C5125DF8}"/>
                </a:ext>
              </a:extLst>
            </p:cNvPr>
            <p:cNvSpPr/>
            <p:nvPr/>
          </p:nvSpPr>
          <p:spPr>
            <a:xfrm>
              <a:off x="2141159" y="4348483"/>
              <a:ext cx="68266" cy="4447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45" name="椭圆 261">
              <a:extLst>
                <a:ext uri="{FF2B5EF4-FFF2-40B4-BE49-F238E27FC236}">
                  <a16:creationId xmlns:a16="http://schemas.microsoft.com/office/drawing/2014/main" id="{1617A06D-DC69-400E-B62C-C6D72FDB1BD1}"/>
                </a:ext>
              </a:extLst>
            </p:cNvPr>
            <p:cNvSpPr/>
            <p:nvPr/>
          </p:nvSpPr>
          <p:spPr>
            <a:xfrm>
              <a:off x="1104463" y="3640073"/>
              <a:ext cx="69854" cy="4447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46" name="椭圆 262">
              <a:extLst>
                <a:ext uri="{FF2B5EF4-FFF2-40B4-BE49-F238E27FC236}">
                  <a16:creationId xmlns:a16="http://schemas.microsoft.com/office/drawing/2014/main" id="{4B48D980-7660-4A0F-8B77-D9E480C94A07}"/>
                </a:ext>
              </a:extLst>
            </p:cNvPr>
            <p:cNvSpPr/>
            <p:nvPr/>
          </p:nvSpPr>
          <p:spPr>
            <a:xfrm>
              <a:off x="1226708" y="3884681"/>
              <a:ext cx="68266" cy="4606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47" name="椭圆 263">
              <a:extLst>
                <a:ext uri="{FF2B5EF4-FFF2-40B4-BE49-F238E27FC236}">
                  <a16:creationId xmlns:a16="http://schemas.microsoft.com/office/drawing/2014/main" id="{6EFF4D29-2F91-4A59-B6A1-2D3F27BBAB4C}"/>
                </a:ext>
              </a:extLst>
            </p:cNvPr>
            <p:cNvSpPr/>
            <p:nvPr/>
          </p:nvSpPr>
          <p:spPr>
            <a:xfrm>
              <a:off x="1533112" y="3768730"/>
              <a:ext cx="69854" cy="460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48" name="椭圆 264">
              <a:extLst>
                <a:ext uri="{FF2B5EF4-FFF2-40B4-BE49-F238E27FC236}">
                  <a16:creationId xmlns:a16="http://schemas.microsoft.com/office/drawing/2014/main" id="{475A1577-8E4A-4B94-AB83-0F173EACAE20}"/>
                </a:ext>
              </a:extLst>
            </p:cNvPr>
            <p:cNvSpPr/>
            <p:nvPr/>
          </p:nvSpPr>
          <p:spPr>
            <a:xfrm>
              <a:off x="1561688" y="4095933"/>
              <a:ext cx="69854" cy="460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49" name="椭圆 265">
              <a:extLst>
                <a:ext uri="{FF2B5EF4-FFF2-40B4-BE49-F238E27FC236}">
                  <a16:creationId xmlns:a16="http://schemas.microsoft.com/office/drawing/2014/main" id="{6852E698-C03B-4D2B-9B99-08EDA494B993}"/>
                </a:ext>
              </a:extLst>
            </p:cNvPr>
            <p:cNvSpPr/>
            <p:nvPr/>
          </p:nvSpPr>
          <p:spPr>
            <a:xfrm>
              <a:off x="1596615" y="4381838"/>
              <a:ext cx="68267" cy="460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50" name="椭圆 266">
              <a:extLst>
                <a:ext uri="{FF2B5EF4-FFF2-40B4-BE49-F238E27FC236}">
                  <a16:creationId xmlns:a16="http://schemas.microsoft.com/office/drawing/2014/main" id="{7E392B90-2DB2-4FB4-A74F-52E065A82541}"/>
                </a:ext>
              </a:extLst>
            </p:cNvPr>
            <p:cNvSpPr/>
            <p:nvPr/>
          </p:nvSpPr>
          <p:spPr>
            <a:xfrm>
              <a:off x="1861743" y="4302420"/>
              <a:ext cx="68266" cy="460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51" name="椭圆 267">
              <a:extLst>
                <a:ext uri="{FF2B5EF4-FFF2-40B4-BE49-F238E27FC236}">
                  <a16:creationId xmlns:a16="http://schemas.microsoft.com/office/drawing/2014/main" id="{CA573B56-CD6B-4040-89AC-8F759F7D590E}"/>
                </a:ext>
              </a:extLst>
            </p:cNvPr>
            <p:cNvSpPr/>
            <p:nvPr/>
          </p:nvSpPr>
          <p:spPr>
            <a:xfrm>
              <a:off x="2018914" y="4553381"/>
              <a:ext cx="69854" cy="460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52" name="椭圆 268">
              <a:extLst>
                <a:ext uri="{FF2B5EF4-FFF2-40B4-BE49-F238E27FC236}">
                  <a16:creationId xmlns:a16="http://schemas.microsoft.com/office/drawing/2014/main" id="{425C46E5-4791-49FF-A0E6-BF017DDBC6D1}"/>
                </a:ext>
              </a:extLst>
            </p:cNvPr>
            <p:cNvSpPr/>
            <p:nvPr/>
          </p:nvSpPr>
          <p:spPr>
            <a:xfrm>
              <a:off x="1020321" y="4342129"/>
              <a:ext cx="68266" cy="4606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53" name="椭圆 269">
              <a:extLst>
                <a:ext uri="{FF2B5EF4-FFF2-40B4-BE49-F238E27FC236}">
                  <a16:creationId xmlns:a16="http://schemas.microsoft.com/office/drawing/2014/main" id="{23C7738F-3355-44B3-8062-D4632691E768}"/>
                </a:ext>
              </a:extLst>
            </p:cNvPr>
            <p:cNvSpPr/>
            <p:nvPr/>
          </p:nvSpPr>
          <p:spPr>
            <a:xfrm>
              <a:off x="828223" y="3924389"/>
              <a:ext cx="68267" cy="460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54" name="椭圆 270">
              <a:extLst>
                <a:ext uri="{FF2B5EF4-FFF2-40B4-BE49-F238E27FC236}">
                  <a16:creationId xmlns:a16="http://schemas.microsoft.com/office/drawing/2014/main" id="{57C257DE-7105-4775-9885-1EA5F957A032}"/>
                </a:ext>
              </a:extLst>
            </p:cNvPr>
            <p:cNvSpPr/>
            <p:nvPr/>
          </p:nvSpPr>
          <p:spPr>
            <a:xfrm>
              <a:off x="740906" y="4207118"/>
              <a:ext cx="68266" cy="460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55" name="椭圆 271">
              <a:extLst>
                <a:ext uri="{FF2B5EF4-FFF2-40B4-BE49-F238E27FC236}">
                  <a16:creationId xmlns:a16="http://schemas.microsoft.com/office/drawing/2014/main" id="{342FBD33-F8B6-4F8E-9877-7AB1AE2AEDAD}"/>
                </a:ext>
              </a:extLst>
            </p:cNvPr>
            <p:cNvSpPr/>
            <p:nvPr/>
          </p:nvSpPr>
          <p:spPr>
            <a:xfrm>
              <a:off x="1126689" y="4130877"/>
              <a:ext cx="68267" cy="460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56" name="椭圆 272">
              <a:extLst>
                <a:ext uri="{FF2B5EF4-FFF2-40B4-BE49-F238E27FC236}">
                  <a16:creationId xmlns:a16="http://schemas.microsoft.com/office/drawing/2014/main" id="{BB3598F0-0011-4160-9020-393445796BCE}"/>
                </a:ext>
              </a:extLst>
            </p:cNvPr>
            <p:cNvSpPr/>
            <p:nvPr/>
          </p:nvSpPr>
          <p:spPr>
            <a:xfrm>
              <a:off x="1285448" y="4381838"/>
              <a:ext cx="68267" cy="460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57" name="椭圆 273">
              <a:extLst>
                <a:ext uri="{FF2B5EF4-FFF2-40B4-BE49-F238E27FC236}">
                  <a16:creationId xmlns:a16="http://schemas.microsoft.com/office/drawing/2014/main" id="{0CB71A76-BA4B-4CB0-B09B-A1AA045428CB}"/>
                </a:ext>
              </a:extLst>
            </p:cNvPr>
            <p:cNvSpPr/>
            <p:nvPr/>
          </p:nvSpPr>
          <p:spPr>
            <a:xfrm>
              <a:off x="2388822" y="3698842"/>
              <a:ext cx="68266" cy="4447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58" name="椭圆 274">
              <a:extLst>
                <a:ext uri="{FF2B5EF4-FFF2-40B4-BE49-F238E27FC236}">
                  <a16:creationId xmlns:a16="http://schemas.microsoft.com/office/drawing/2014/main" id="{83FE6A88-C0E5-4C25-822F-2636D5823D20}"/>
                </a:ext>
              </a:extLst>
            </p:cNvPr>
            <p:cNvSpPr/>
            <p:nvPr/>
          </p:nvSpPr>
          <p:spPr>
            <a:xfrm>
              <a:off x="1809352" y="3446293"/>
              <a:ext cx="68267" cy="4606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59" name="椭圆 275">
              <a:extLst>
                <a:ext uri="{FF2B5EF4-FFF2-40B4-BE49-F238E27FC236}">
                  <a16:creationId xmlns:a16="http://schemas.microsoft.com/office/drawing/2014/main" id="{EDD909FF-7531-47CA-A080-F6686A6269DF}"/>
                </a:ext>
              </a:extLst>
            </p:cNvPr>
            <p:cNvSpPr/>
            <p:nvPr/>
          </p:nvSpPr>
          <p:spPr>
            <a:xfrm>
              <a:off x="1722035" y="3729021"/>
              <a:ext cx="69854" cy="4606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60" name="椭圆 276">
              <a:extLst>
                <a:ext uri="{FF2B5EF4-FFF2-40B4-BE49-F238E27FC236}">
                  <a16:creationId xmlns:a16="http://schemas.microsoft.com/office/drawing/2014/main" id="{A16B795F-C86D-43B7-8A06-A3AF25679B22}"/>
                </a:ext>
              </a:extLst>
            </p:cNvPr>
            <p:cNvSpPr/>
            <p:nvPr/>
          </p:nvSpPr>
          <p:spPr>
            <a:xfrm>
              <a:off x="2107819" y="3652780"/>
              <a:ext cx="69854" cy="4606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61" name="椭圆 277">
              <a:extLst>
                <a:ext uri="{FF2B5EF4-FFF2-40B4-BE49-F238E27FC236}">
                  <a16:creationId xmlns:a16="http://schemas.microsoft.com/office/drawing/2014/main" id="{69277D0C-CB08-4B42-BE7D-1B38087A8C27}"/>
                </a:ext>
              </a:extLst>
            </p:cNvPr>
            <p:cNvSpPr/>
            <p:nvPr/>
          </p:nvSpPr>
          <p:spPr>
            <a:xfrm>
              <a:off x="2266577" y="3903741"/>
              <a:ext cx="68267" cy="4606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21509" name="Group 21508">
            <a:extLst>
              <a:ext uri="{FF2B5EF4-FFF2-40B4-BE49-F238E27FC236}">
                <a16:creationId xmlns:a16="http://schemas.microsoft.com/office/drawing/2014/main" id="{BA3DD793-7617-4047-9F33-5935627E806D}"/>
              </a:ext>
            </a:extLst>
          </p:cNvPr>
          <p:cNvGrpSpPr>
            <a:grpSpLocks/>
          </p:cNvGrpSpPr>
          <p:nvPr/>
        </p:nvGrpSpPr>
        <p:grpSpPr bwMode="auto">
          <a:xfrm>
            <a:off x="596900" y="5060950"/>
            <a:ext cx="1908175" cy="1325563"/>
            <a:chOff x="6511590" y="4758506"/>
            <a:chExt cx="1907800" cy="1324843"/>
          </a:xfrm>
        </p:grpSpPr>
        <p:grpSp>
          <p:nvGrpSpPr>
            <p:cNvPr id="26649" name="组合 22">
              <a:extLst>
                <a:ext uri="{FF2B5EF4-FFF2-40B4-BE49-F238E27FC236}">
                  <a16:creationId xmlns:a16="http://schemas.microsoft.com/office/drawing/2014/main" id="{678A4D32-9C53-427C-8CA3-FC207C352B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77998" y="4758506"/>
              <a:ext cx="425784" cy="307753"/>
              <a:chOff x="10236691" y="75964"/>
              <a:chExt cx="425784" cy="307753"/>
            </a:xfrm>
          </p:grpSpPr>
          <p:sp>
            <p:nvSpPr>
              <p:cNvPr id="527" name="椭圆 243">
                <a:extLst>
                  <a:ext uri="{FF2B5EF4-FFF2-40B4-BE49-F238E27FC236}">
                    <a16:creationId xmlns:a16="http://schemas.microsoft.com/office/drawing/2014/main" id="{24973DBB-270C-410D-9EA9-591D5E7C1ACF}"/>
                  </a:ext>
                </a:extLst>
              </p:cNvPr>
              <p:cNvSpPr/>
              <p:nvPr/>
            </p:nvSpPr>
            <p:spPr>
              <a:xfrm>
                <a:off x="10443258" y="191789"/>
                <a:ext cx="68249" cy="4601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cxnSp>
            <p:nvCxnSpPr>
              <p:cNvPr id="528" name="直接连接符 244">
                <a:extLst>
                  <a:ext uri="{FF2B5EF4-FFF2-40B4-BE49-F238E27FC236}">
                    <a16:creationId xmlns:a16="http://schemas.microsoft.com/office/drawing/2014/main" id="{006FA25B-B701-4CFA-9610-F2E94020EA25}"/>
                  </a:ext>
                </a:extLst>
              </p:cNvPr>
              <p:cNvCxnSpPr>
                <a:stCxn id="527" idx="3"/>
              </p:cNvCxnSpPr>
              <p:nvPr/>
            </p:nvCxnSpPr>
            <p:spPr>
              <a:xfrm flipH="1">
                <a:off x="10236924" y="231455"/>
                <a:ext cx="217444" cy="112652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9" name="直接连接符 245">
                <a:extLst>
                  <a:ext uri="{FF2B5EF4-FFF2-40B4-BE49-F238E27FC236}">
                    <a16:creationId xmlns:a16="http://schemas.microsoft.com/office/drawing/2014/main" id="{503FE398-E390-45F4-A007-8C57F6A7262C}"/>
                  </a:ext>
                </a:extLst>
              </p:cNvPr>
              <p:cNvCxnSpPr>
                <a:stCxn id="527" idx="4"/>
              </p:cNvCxnSpPr>
              <p:nvPr/>
            </p:nvCxnSpPr>
            <p:spPr>
              <a:xfrm flipH="1">
                <a:off x="10316283" y="237801"/>
                <a:ext cx="161893" cy="14597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0" name="直接连接符 246">
                <a:extLst>
                  <a:ext uri="{FF2B5EF4-FFF2-40B4-BE49-F238E27FC236}">
                    <a16:creationId xmlns:a16="http://schemas.microsoft.com/office/drawing/2014/main" id="{689837B6-6F91-45F7-A761-2C3C1B147531}"/>
                  </a:ext>
                </a:extLst>
              </p:cNvPr>
              <p:cNvCxnSpPr>
                <a:stCxn id="527" idx="4"/>
              </p:cNvCxnSpPr>
              <p:nvPr/>
            </p:nvCxnSpPr>
            <p:spPr>
              <a:xfrm flipH="1">
                <a:off x="10465479" y="237801"/>
                <a:ext cx="12697" cy="14597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1" name="直接连接符 247">
                <a:extLst>
                  <a:ext uri="{FF2B5EF4-FFF2-40B4-BE49-F238E27FC236}">
                    <a16:creationId xmlns:a16="http://schemas.microsoft.com/office/drawing/2014/main" id="{B4810287-8523-4168-9C7A-6C52617CABFE}"/>
                  </a:ext>
                </a:extLst>
              </p:cNvPr>
              <p:cNvCxnSpPr>
                <a:stCxn id="527" idx="6"/>
              </p:cNvCxnSpPr>
              <p:nvPr/>
            </p:nvCxnSpPr>
            <p:spPr>
              <a:xfrm flipV="1">
                <a:off x="10511507" y="185443"/>
                <a:ext cx="150783" cy="30146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2" name="直接连接符 248">
                <a:extLst>
                  <a:ext uri="{FF2B5EF4-FFF2-40B4-BE49-F238E27FC236}">
                    <a16:creationId xmlns:a16="http://schemas.microsoft.com/office/drawing/2014/main" id="{2CABA19A-341E-4F0F-8CEF-874D50A6695C}"/>
                  </a:ext>
                </a:extLst>
              </p:cNvPr>
              <p:cNvCxnSpPr>
                <a:stCxn id="527" idx="2"/>
              </p:cNvCxnSpPr>
              <p:nvPr/>
            </p:nvCxnSpPr>
            <p:spPr>
              <a:xfrm flipH="1">
                <a:off x="10246447" y="215588"/>
                <a:ext cx="196811" cy="36493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直接连接符 249">
                <a:extLst>
                  <a:ext uri="{FF2B5EF4-FFF2-40B4-BE49-F238E27FC236}">
                    <a16:creationId xmlns:a16="http://schemas.microsoft.com/office/drawing/2014/main" id="{C61FDC39-B621-40A9-A7A5-1AD9C23C4CB1}"/>
                  </a:ext>
                </a:extLst>
              </p:cNvPr>
              <p:cNvCxnSpPr/>
              <p:nvPr/>
            </p:nvCxnSpPr>
            <p:spPr>
              <a:xfrm>
                <a:off x="10300411" y="126736"/>
                <a:ext cx="153957" cy="68226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4" name="直接连接符 250">
                <a:extLst>
                  <a:ext uri="{FF2B5EF4-FFF2-40B4-BE49-F238E27FC236}">
                    <a16:creationId xmlns:a16="http://schemas.microsoft.com/office/drawing/2014/main" id="{9213CB6E-FDDF-41E7-8892-127786B0740E}"/>
                  </a:ext>
                </a:extLst>
              </p:cNvPr>
              <p:cNvCxnSpPr/>
              <p:nvPr/>
            </p:nvCxnSpPr>
            <p:spPr>
              <a:xfrm flipH="1" flipV="1">
                <a:off x="10498809" y="233042"/>
                <a:ext cx="128563" cy="111065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5" name="直接连接符 251">
                <a:extLst>
                  <a:ext uri="{FF2B5EF4-FFF2-40B4-BE49-F238E27FC236}">
                    <a16:creationId xmlns:a16="http://schemas.microsoft.com/office/drawing/2014/main" id="{ADC206AB-5AA6-454E-B0F3-2FECAAF5AE7F}"/>
                  </a:ext>
                </a:extLst>
              </p:cNvPr>
              <p:cNvCxnSpPr>
                <a:endCxn id="527" idx="0"/>
              </p:cNvCxnSpPr>
              <p:nvPr/>
            </p:nvCxnSpPr>
            <p:spPr>
              <a:xfrm>
                <a:off x="10463891" y="75964"/>
                <a:ext cx="14285" cy="115825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直接连接符 252">
                <a:extLst>
                  <a:ext uri="{FF2B5EF4-FFF2-40B4-BE49-F238E27FC236}">
                    <a16:creationId xmlns:a16="http://schemas.microsoft.com/office/drawing/2014/main" id="{4433188D-C3F8-4CCF-B861-229509B4ACC6}"/>
                  </a:ext>
                </a:extLst>
              </p:cNvPr>
              <p:cNvCxnSpPr>
                <a:stCxn id="527" idx="7"/>
              </p:cNvCxnSpPr>
              <p:nvPr/>
            </p:nvCxnSpPr>
            <p:spPr>
              <a:xfrm flipV="1">
                <a:off x="10501984" y="82311"/>
                <a:ext cx="160306" cy="11741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50" name="组合 23">
              <a:extLst>
                <a:ext uri="{FF2B5EF4-FFF2-40B4-BE49-F238E27FC236}">
                  <a16:creationId xmlns:a16="http://schemas.microsoft.com/office/drawing/2014/main" id="{7F9628F2-AF5B-41A7-92AE-BE7A04EA21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30398" y="4910906"/>
              <a:ext cx="425784" cy="307753"/>
              <a:chOff x="10236691" y="75964"/>
              <a:chExt cx="425784" cy="307753"/>
            </a:xfrm>
          </p:grpSpPr>
          <p:sp>
            <p:nvSpPr>
              <p:cNvPr id="517" name="椭圆 233">
                <a:extLst>
                  <a:ext uri="{FF2B5EF4-FFF2-40B4-BE49-F238E27FC236}">
                    <a16:creationId xmlns:a16="http://schemas.microsoft.com/office/drawing/2014/main" id="{3CBAC4E1-0698-4804-95EE-B643BF478C93}"/>
                  </a:ext>
                </a:extLst>
              </p:cNvPr>
              <p:cNvSpPr/>
              <p:nvPr/>
            </p:nvSpPr>
            <p:spPr>
              <a:xfrm>
                <a:off x="10443228" y="191706"/>
                <a:ext cx="68249" cy="4601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cxnSp>
            <p:nvCxnSpPr>
              <p:cNvPr id="518" name="直接连接符 234">
                <a:extLst>
                  <a:ext uri="{FF2B5EF4-FFF2-40B4-BE49-F238E27FC236}">
                    <a16:creationId xmlns:a16="http://schemas.microsoft.com/office/drawing/2014/main" id="{CF12C9A7-1F0E-4209-8183-A0CA9EE84316}"/>
                  </a:ext>
                </a:extLst>
              </p:cNvPr>
              <p:cNvCxnSpPr>
                <a:stCxn id="517" idx="3"/>
              </p:cNvCxnSpPr>
              <p:nvPr/>
            </p:nvCxnSpPr>
            <p:spPr>
              <a:xfrm flipH="1">
                <a:off x="10236894" y="231372"/>
                <a:ext cx="217444" cy="112652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9" name="直接连接符 235">
                <a:extLst>
                  <a:ext uri="{FF2B5EF4-FFF2-40B4-BE49-F238E27FC236}">
                    <a16:creationId xmlns:a16="http://schemas.microsoft.com/office/drawing/2014/main" id="{6855AE16-5ABA-4863-BC4C-EE051CD4C318}"/>
                  </a:ext>
                </a:extLst>
              </p:cNvPr>
              <p:cNvCxnSpPr>
                <a:stCxn id="517" idx="4"/>
              </p:cNvCxnSpPr>
              <p:nvPr/>
            </p:nvCxnSpPr>
            <p:spPr>
              <a:xfrm flipH="1">
                <a:off x="10316253" y="237718"/>
                <a:ext cx="161893" cy="14597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0" name="直接连接符 236">
                <a:extLst>
                  <a:ext uri="{FF2B5EF4-FFF2-40B4-BE49-F238E27FC236}">
                    <a16:creationId xmlns:a16="http://schemas.microsoft.com/office/drawing/2014/main" id="{E3AEA7D2-18B3-4DF4-AD90-1BED97F661DC}"/>
                  </a:ext>
                </a:extLst>
              </p:cNvPr>
              <p:cNvCxnSpPr>
                <a:stCxn id="517" idx="4"/>
              </p:cNvCxnSpPr>
              <p:nvPr/>
            </p:nvCxnSpPr>
            <p:spPr>
              <a:xfrm flipH="1">
                <a:off x="10465449" y="237718"/>
                <a:ext cx="12697" cy="14597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1" name="直接连接符 237">
                <a:extLst>
                  <a:ext uri="{FF2B5EF4-FFF2-40B4-BE49-F238E27FC236}">
                    <a16:creationId xmlns:a16="http://schemas.microsoft.com/office/drawing/2014/main" id="{15F0B397-751F-4E6F-ADCD-230AB8A4420B}"/>
                  </a:ext>
                </a:extLst>
              </p:cNvPr>
              <p:cNvCxnSpPr>
                <a:stCxn id="517" idx="6"/>
              </p:cNvCxnSpPr>
              <p:nvPr/>
            </p:nvCxnSpPr>
            <p:spPr>
              <a:xfrm flipV="1">
                <a:off x="10511477" y="185360"/>
                <a:ext cx="150783" cy="30146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2" name="直接连接符 238">
                <a:extLst>
                  <a:ext uri="{FF2B5EF4-FFF2-40B4-BE49-F238E27FC236}">
                    <a16:creationId xmlns:a16="http://schemas.microsoft.com/office/drawing/2014/main" id="{6C82CEFB-E768-417C-B481-AB78A2351237}"/>
                  </a:ext>
                </a:extLst>
              </p:cNvPr>
              <p:cNvCxnSpPr>
                <a:stCxn id="517" idx="2"/>
              </p:cNvCxnSpPr>
              <p:nvPr/>
            </p:nvCxnSpPr>
            <p:spPr>
              <a:xfrm flipH="1">
                <a:off x="10246417" y="215505"/>
                <a:ext cx="196811" cy="36493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3" name="直接连接符 239">
                <a:extLst>
                  <a:ext uri="{FF2B5EF4-FFF2-40B4-BE49-F238E27FC236}">
                    <a16:creationId xmlns:a16="http://schemas.microsoft.com/office/drawing/2014/main" id="{EBD9FC09-F459-4BF5-9C15-C653FD37E299}"/>
                  </a:ext>
                </a:extLst>
              </p:cNvPr>
              <p:cNvCxnSpPr/>
              <p:nvPr/>
            </p:nvCxnSpPr>
            <p:spPr>
              <a:xfrm>
                <a:off x="10300381" y="126653"/>
                <a:ext cx="153957" cy="68226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4" name="直接连接符 240">
                <a:extLst>
                  <a:ext uri="{FF2B5EF4-FFF2-40B4-BE49-F238E27FC236}">
                    <a16:creationId xmlns:a16="http://schemas.microsoft.com/office/drawing/2014/main" id="{5DDCA720-9B8C-4933-8785-638A1BBCAE18}"/>
                  </a:ext>
                </a:extLst>
              </p:cNvPr>
              <p:cNvCxnSpPr/>
              <p:nvPr/>
            </p:nvCxnSpPr>
            <p:spPr>
              <a:xfrm flipH="1" flipV="1">
                <a:off x="10498779" y="232959"/>
                <a:ext cx="128563" cy="111065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5" name="直接连接符 241">
                <a:extLst>
                  <a:ext uri="{FF2B5EF4-FFF2-40B4-BE49-F238E27FC236}">
                    <a16:creationId xmlns:a16="http://schemas.microsoft.com/office/drawing/2014/main" id="{12633084-E525-4439-8A6E-8A0095A45540}"/>
                  </a:ext>
                </a:extLst>
              </p:cNvPr>
              <p:cNvCxnSpPr>
                <a:endCxn id="517" idx="0"/>
              </p:cNvCxnSpPr>
              <p:nvPr/>
            </p:nvCxnSpPr>
            <p:spPr>
              <a:xfrm>
                <a:off x="10463861" y="75881"/>
                <a:ext cx="14285" cy="115825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6" name="直接连接符 242">
                <a:extLst>
                  <a:ext uri="{FF2B5EF4-FFF2-40B4-BE49-F238E27FC236}">
                    <a16:creationId xmlns:a16="http://schemas.microsoft.com/office/drawing/2014/main" id="{9D2B0264-9960-4124-8370-96F40353C2D1}"/>
                  </a:ext>
                </a:extLst>
              </p:cNvPr>
              <p:cNvCxnSpPr>
                <a:stCxn id="517" idx="7"/>
              </p:cNvCxnSpPr>
              <p:nvPr/>
            </p:nvCxnSpPr>
            <p:spPr>
              <a:xfrm flipV="1">
                <a:off x="10501954" y="82228"/>
                <a:ext cx="160306" cy="11741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51" name="组合 24">
              <a:extLst>
                <a:ext uri="{FF2B5EF4-FFF2-40B4-BE49-F238E27FC236}">
                  <a16:creationId xmlns:a16="http://schemas.microsoft.com/office/drawing/2014/main" id="{657AA12C-0C07-4857-AFB4-212A7EFC9D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42335" y="5063541"/>
              <a:ext cx="425784" cy="307753"/>
              <a:chOff x="10236691" y="75964"/>
              <a:chExt cx="425784" cy="307753"/>
            </a:xfrm>
          </p:grpSpPr>
          <p:sp>
            <p:nvSpPr>
              <p:cNvPr id="507" name="椭圆 223">
                <a:extLst>
                  <a:ext uri="{FF2B5EF4-FFF2-40B4-BE49-F238E27FC236}">
                    <a16:creationId xmlns:a16="http://schemas.microsoft.com/office/drawing/2014/main" id="{C0ABBCF6-24CE-47DB-B277-17C24E4852B0}"/>
                  </a:ext>
                </a:extLst>
              </p:cNvPr>
              <p:cNvSpPr/>
              <p:nvPr/>
            </p:nvSpPr>
            <p:spPr>
              <a:xfrm>
                <a:off x="10444010" y="191388"/>
                <a:ext cx="68250" cy="4601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cxnSp>
            <p:nvCxnSpPr>
              <p:cNvPr id="508" name="直接连接符 224">
                <a:extLst>
                  <a:ext uri="{FF2B5EF4-FFF2-40B4-BE49-F238E27FC236}">
                    <a16:creationId xmlns:a16="http://schemas.microsoft.com/office/drawing/2014/main" id="{ECBEADC0-F0CB-4C05-ACDB-6D6886A1A920}"/>
                  </a:ext>
                </a:extLst>
              </p:cNvPr>
              <p:cNvCxnSpPr>
                <a:stCxn id="507" idx="3"/>
              </p:cNvCxnSpPr>
              <p:nvPr/>
            </p:nvCxnSpPr>
            <p:spPr>
              <a:xfrm flipH="1">
                <a:off x="10236089" y="231054"/>
                <a:ext cx="217444" cy="112652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9" name="直接连接符 225">
                <a:extLst>
                  <a:ext uri="{FF2B5EF4-FFF2-40B4-BE49-F238E27FC236}">
                    <a16:creationId xmlns:a16="http://schemas.microsoft.com/office/drawing/2014/main" id="{599C6263-247A-4FC1-83AE-129509DE8C7E}"/>
                  </a:ext>
                </a:extLst>
              </p:cNvPr>
              <p:cNvCxnSpPr>
                <a:stCxn id="507" idx="4"/>
              </p:cNvCxnSpPr>
              <p:nvPr/>
            </p:nvCxnSpPr>
            <p:spPr>
              <a:xfrm flipH="1">
                <a:off x="10315448" y="237400"/>
                <a:ext cx="161893" cy="14597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0" name="直接连接符 226">
                <a:extLst>
                  <a:ext uri="{FF2B5EF4-FFF2-40B4-BE49-F238E27FC236}">
                    <a16:creationId xmlns:a16="http://schemas.microsoft.com/office/drawing/2014/main" id="{DBDB6FC5-F293-4589-86F2-7F89CCA2DE9B}"/>
                  </a:ext>
                </a:extLst>
              </p:cNvPr>
              <p:cNvCxnSpPr>
                <a:stCxn id="507" idx="4"/>
              </p:cNvCxnSpPr>
              <p:nvPr/>
            </p:nvCxnSpPr>
            <p:spPr>
              <a:xfrm flipH="1">
                <a:off x="10466231" y="237400"/>
                <a:ext cx="11111" cy="14597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1" name="直接连接符 227">
                <a:extLst>
                  <a:ext uri="{FF2B5EF4-FFF2-40B4-BE49-F238E27FC236}">
                    <a16:creationId xmlns:a16="http://schemas.microsoft.com/office/drawing/2014/main" id="{D1527173-AD99-4B95-A9B1-6CAF0DC52DBC}"/>
                  </a:ext>
                </a:extLst>
              </p:cNvPr>
              <p:cNvCxnSpPr>
                <a:stCxn id="507" idx="6"/>
              </p:cNvCxnSpPr>
              <p:nvPr/>
            </p:nvCxnSpPr>
            <p:spPr>
              <a:xfrm flipV="1">
                <a:off x="10512260" y="185042"/>
                <a:ext cx="150782" cy="30146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2" name="直接连接符 228">
                <a:extLst>
                  <a:ext uri="{FF2B5EF4-FFF2-40B4-BE49-F238E27FC236}">
                    <a16:creationId xmlns:a16="http://schemas.microsoft.com/office/drawing/2014/main" id="{3C89608E-71C0-4279-848D-D4C1FDC34C51}"/>
                  </a:ext>
                </a:extLst>
              </p:cNvPr>
              <p:cNvCxnSpPr>
                <a:stCxn id="507" idx="2"/>
              </p:cNvCxnSpPr>
              <p:nvPr/>
            </p:nvCxnSpPr>
            <p:spPr>
              <a:xfrm flipH="1">
                <a:off x="10245612" y="215187"/>
                <a:ext cx="198398" cy="36493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3" name="直接连接符 229">
                <a:extLst>
                  <a:ext uri="{FF2B5EF4-FFF2-40B4-BE49-F238E27FC236}">
                    <a16:creationId xmlns:a16="http://schemas.microsoft.com/office/drawing/2014/main" id="{0AEC4B6A-FEB6-414D-B64F-6D11A6979F41}"/>
                  </a:ext>
                </a:extLst>
              </p:cNvPr>
              <p:cNvCxnSpPr/>
              <p:nvPr/>
            </p:nvCxnSpPr>
            <p:spPr>
              <a:xfrm>
                <a:off x="10299577" y="126336"/>
                <a:ext cx="153957" cy="68226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4" name="直接连接符 230">
                <a:extLst>
                  <a:ext uri="{FF2B5EF4-FFF2-40B4-BE49-F238E27FC236}">
                    <a16:creationId xmlns:a16="http://schemas.microsoft.com/office/drawing/2014/main" id="{5D37A049-3F58-42B9-87D8-B9A6AA58A2D5}"/>
                  </a:ext>
                </a:extLst>
              </p:cNvPr>
              <p:cNvCxnSpPr/>
              <p:nvPr/>
            </p:nvCxnSpPr>
            <p:spPr>
              <a:xfrm flipH="1" flipV="1">
                <a:off x="10499562" y="232641"/>
                <a:ext cx="128562" cy="111065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5" name="直接连接符 231">
                <a:extLst>
                  <a:ext uri="{FF2B5EF4-FFF2-40B4-BE49-F238E27FC236}">
                    <a16:creationId xmlns:a16="http://schemas.microsoft.com/office/drawing/2014/main" id="{92DD3C0A-575D-472D-B75A-4B78A4F5C27D}"/>
                  </a:ext>
                </a:extLst>
              </p:cNvPr>
              <p:cNvCxnSpPr>
                <a:endCxn id="507" idx="0"/>
              </p:cNvCxnSpPr>
              <p:nvPr/>
            </p:nvCxnSpPr>
            <p:spPr>
              <a:xfrm>
                <a:off x="10464644" y="75563"/>
                <a:ext cx="12697" cy="115825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6" name="直接连接符 232">
                <a:extLst>
                  <a:ext uri="{FF2B5EF4-FFF2-40B4-BE49-F238E27FC236}">
                    <a16:creationId xmlns:a16="http://schemas.microsoft.com/office/drawing/2014/main" id="{957902B1-5C17-4E36-87BF-359422CDEFE6}"/>
                  </a:ext>
                </a:extLst>
              </p:cNvPr>
              <p:cNvCxnSpPr>
                <a:stCxn id="507" idx="7"/>
              </p:cNvCxnSpPr>
              <p:nvPr/>
            </p:nvCxnSpPr>
            <p:spPr>
              <a:xfrm flipV="1">
                <a:off x="10502737" y="81910"/>
                <a:ext cx="160305" cy="11741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52" name="组合 25">
              <a:extLst>
                <a:ext uri="{FF2B5EF4-FFF2-40B4-BE49-F238E27FC236}">
                  <a16:creationId xmlns:a16="http://schemas.microsoft.com/office/drawing/2014/main" id="{9C647AFD-A378-4D3D-A22B-3FD42D443F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81120" y="5011201"/>
              <a:ext cx="425784" cy="307753"/>
              <a:chOff x="10236691" y="75964"/>
              <a:chExt cx="425784" cy="307753"/>
            </a:xfrm>
          </p:grpSpPr>
          <p:sp>
            <p:nvSpPr>
              <p:cNvPr id="497" name="椭圆 213">
                <a:extLst>
                  <a:ext uri="{FF2B5EF4-FFF2-40B4-BE49-F238E27FC236}">
                    <a16:creationId xmlns:a16="http://schemas.microsoft.com/office/drawing/2014/main" id="{F0282203-CC62-4C49-858A-0717A55823B8}"/>
                  </a:ext>
                </a:extLst>
              </p:cNvPr>
              <p:cNvSpPr/>
              <p:nvPr/>
            </p:nvSpPr>
            <p:spPr>
              <a:xfrm>
                <a:off x="10443282" y="191369"/>
                <a:ext cx="68249" cy="4601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cxnSp>
            <p:nvCxnSpPr>
              <p:cNvPr id="498" name="直接连接符 214">
                <a:extLst>
                  <a:ext uri="{FF2B5EF4-FFF2-40B4-BE49-F238E27FC236}">
                    <a16:creationId xmlns:a16="http://schemas.microsoft.com/office/drawing/2014/main" id="{9FB4BB8E-A607-4090-B7B5-BD5AB4A6D250}"/>
                  </a:ext>
                </a:extLst>
              </p:cNvPr>
              <p:cNvCxnSpPr>
                <a:stCxn id="497" idx="3"/>
              </p:cNvCxnSpPr>
              <p:nvPr/>
            </p:nvCxnSpPr>
            <p:spPr>
              <a:xfrm flipH="1">
                <a:off x="10236948" y="231036"/>
                <a:ext cx="217444" cy="11265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9" name="直接连接符 215">
                <a:extLst>
                  <a:ext uri="{FF2B5EF4-FFF2-40B4-BE49-F238E27FC236}">
                    <a16:creationId xmlns:a16="http://schemas.microsoft.com/office/drawing/2014/main" id="{89798321-61D2-4C3C-826E-50A20D962B7D}"/>
                  </a:ext>
                </a:extLst>
              </p:cNvPr>
              <p:cNvCxnSpPr>
                <a:stCxn id="497" idx="4"/>
              </p:cNvCxnSpPr>
              <p:nvPr/>
            </p:nvCxnSpPr>
            <p:spPr>
              <a:xfrm flipH="1">
                <a:off x="10316307" y="237382"/>
                <a:ext cx="161893" cy="14597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直接连接符 216">
                <a:extLst>
                  <a:ext uri="{FF2B5EF4-FFF2-40B4-BE49-F238E27FC236}">
                    <a16:creationId xmlns:a16="http://schemas.microsoft.com/office/drawing/2014/main" id="{D5CFA1F3-A452-4A18-B4E8-4C3F75713227}"/>
                  </a:ext>
                </a:extLst>
              </p:cNvPr>
              <p:cNvCxnSpPr>
                <a:stCxn id="497" idx="4"/>
              </p:cNvCxnSpPr>
              <p:nvPr/>
            </p:nvCxnSpPr>
            <p:spPr>
              <a:xfrm flipH="1">
                <a:off x="10465503" y="237382"/>
                <a:ext cx="12697" cy="14597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1" name="直接连接符 217">
                <a:extLst>
                  <a:ext uri="{FF2B5EF4-FFF2-40B4-BE49-F238E27FC236}">
                    <a16:creationId xmlns:a16="http://schemas.microsoft.com/office/drawing/2014/main" id="{28102F4D-379F-4472-BB91-AED32B6F5F1A}"/>
                  </a:ext>
                </a:extLst>
              </p:cNvPr>
              <p:cNvCxnSpPr>
                <a:stCxn id="497" idx="6"/>
              </p:cNvCxnSpPr>
              <p:nvPr/>
            </p:nvCxnSpPr>
            <p:spPr>
              <a:xfrm flipV="1">
                <a:off x="10511531" y="185023"/>
                <a:ext cx="150783" cy="30147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2" name="直接连接符 218">
                <a:extLst>
                  <a:ext uri="{FF2B5EF4-FFF2-40B4-BE49-F238E27FC236}">
                    <a16:creationId xmlns:a16="http://schemas.microsoft.com/office/drawing/2014/main" id="{8AB123CE-8819-4A1B-BCB4-C58F07E7B31C}"/>
                  </a:ext>
                </a:extLst>
              </p:cNvPr>
              <p:cNvCxnSpPr>
                <a:stCxn id="497" idx="2"/>
              </p:cNvCxnSpPr>
              <p:nvPr/>
            </p:nvCxnSpPr>
            <p:spPr>
              <a:xfrm flipH="1">
                <a:off x="10246471" y="215169"/>
                <a:ext cx="196811" cy="36492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3" name="直接连接符 219">
                <a:extLst>
                  <a:ext uri="{FF2B5EF4-FFF2-40B4-BE49-F238E27FC236}">
                    <a16:creationId xmlns:a16="http://schemas.microsoft.com/office/drawing/2014/main" id="{A797280B-9008-49B1-B92E-CEE4A5EA0786}"/>
                  </a:ext>
                </a:extLst>
              </p:cNvPr>
              <p:cNvCxnSpPr/>
              <p:nvPr/>
            </p:nvCxnSpPr>
            <p:spPr>
              <a:xfrm>
                <a:off x="10300435" y="126318"/>
                <a:ext cx="153957" cy="68225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4" name="直接连接符 220">
                <a:extLst>
                  <a:ext uri="{FF2B5EF4-FFF2-40B4-BE49-F238E27FC236}">
                    <a16:creationId xmlns:a16="http://schemas.microsoft.com/office/drawing/2014/main" id="{60C51835-F16F-4CA6-8906-9A16C4CA510A}"/>
                  </a:ext>
                </a:extLst>
              </p:cNvPr>
              <p:cNvCxnSpPr/>
              <p:nvPr/>
            </p:nvCxnSpPr>
            <p:spPr>
              <a:xfrm flipH="1" flipV="1">
                <a:off x="10498833" y="232622"/>
                <a:ext cx="128563" cy="111065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5" name="直接连接符 221">
                <a:extLst>
                  <a:ext uri="{FF2B5EF4-FFF2-40B4-BE49-F238E27FC236}">
                    <a16:creationId xmlns:a16="http://schemas.microsoft.com/office/drawing/2014/main" id="{71E5432D-05DA-411B-A18A-2CED96751C90}"/>
                  </a:ext>
                </a:extLst>
              </p:cNvPr>
              <p:cNvCxnSpPr>
                <a:endCxn id="497" idx="0"/>
              </p:cNvCxnSpPr>
              <p:nvPr/>
            </p:nvCxnSpPr>
            <p:spPr>
              <a:xfrm>
                <a:off x="10463915" y="75545"/>
                <a:ext cx="14285" cy="115824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6" name="直接连接符 222">
                <a:extLst>
                  <a:ext uri="{FF2B5EF4-FFF2-40B4-BE49-F238E27FC236}">
                    <a16:creationId xmlns:a16="http://schemas.microsoft.com/office/drawing/2014/main" id="{2198AC6B-8F24-43BE-AC8C-9D116AC5323C}"/>
                  </a:ext>
                </a:extLst>
              </p:cNvPr>
              <p:cNvCxnSpPr>
                <a:stCxn id="497" idx="7"/>
              </p:cNvCxnSpPr>
              <p:nvPr/>
            </p:nvCxnSpPr>
            <p:spPr>
              <a:xfrm flipV="1">
                <a:off x="10502008" y="81892"/>
                <a:ext cx="160306" cy="11741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53" name="组合 26">
              <a:extLst>
                <a:ext uri="{FF2B5EF4-FFF2-40B4-BE49-F238E27FC236}">
                  <a16:creationId xmlns:a16="http://schemas.microsoft.com/office/drawing/2014/main" id="{3FEF60B4-EAE6-4575-A167-80AE15A5BD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44745" y="5281707"/>
              <a:ext cx="425784" cy="307753"/>
              <a:chOff x="10236691" y="75964"/>
              <a:chExt cx="425784" cy="307753"/>
            </a:xfrm>
          </p:grpSpPr>
          <p:sp>
            <p:nvSpPr>
              <p:cNvPr id="487" name="椭圆 203">
                <a:extLst>
                  <a:ext uri="{FF2B5EF4-FFF2-40B4-BE49-F238E27FC236}">
                    <a16:creationId xmlns:a16="http://schemas.microsoft.com/office/drawing/2014/main" id="{064669EF-BF9C-4EDC-872B-21C9F1462E12}"/>
                  </a:ext>
                </a:extLst>
              </p:cNvPr>
              <p:cNvSpPr/>
              <p:nvPr/>
            </p:nvSpPr>
            <p:spPr>
              <a:xfrm>
                <a:off x="10443165" y="192179"/>
                <a:ext cx="68250" cy="4601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cxnSp>
            <p:nvCxnSpPr>
              <p:cNvPr id="488" name="直接连接符 204">
                <a:extLst>
                  <a:ext uri="{FF2B5EF4-FFF2-40B4-BE49-F238E27FC236}">
                    <a16:creationId xmlns:a16="http://schemas.microsoft.com/office/drawing/2014/main" id="{CA173603-B743-4481-8B3D-45E2464BDCE3}"/>
                  </a:ext>
                </a:extLst>
              </p:cNvPr>
              <p:cNvCxnSpPr>
                <a:stCxn id="487" idx="3"/>
              </p:cNvCxnSpPr>
              <p:nvPr/>
            </p:nvCxnSpPr>
            <p:spPr>
              <a:xfrm flipH="1">
                <a:off x="10236831" y="231844"/>
                <a:ext cx="217445" cy="112652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9" name="直接连接符 205">
                <a:extLst>
                  <a:ext uri="{FF2B5EF4-FFF2-40B4-BE49-F238E27FC236}">
                    <a16:creationId xmlns:a16="http://schemas.microsoft.com/office/drawing/2014/main" id="{522AE700-E838-4E41-8DCB-700AAF5E8D6B}"/>
                  </a:ext>
                </a:extLst>
              </p:cNvPr>
              <p:cNvCxnSpPr>
                <a:stCxn id="487" idx="4"/>
              </p:cNvCxnSpPr>
              <p:nvPr/>
            </p:nvCxnSpPr>
            <p:spPr>
              <a:xfrm flipH="1">
                <a:off x="10316190" y="238191"/>
                <a:ext cx="161893" cy="14597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0" name="直接连接符 206">
                <a:extLst>
                  <a:ext uri="{FF2B5EF4-FFF2-40B4-BE49-F238E27FC236}">
                    <a16:creationId xmlns:a16="http://schemas.microsoft.com/office/drawing/2014/main" id="{E9A3FBB3-DB40-467C-B3AF-78742F16795E}"/>
                  </a:ext>
                </a:extLst>
              </p:cNvPr>
              <p:cNvCxnSpPr>
                <a:stCxn id="487" idx="4"/>
              </p:cNvCxnSpPr>
              <p:nvPr/>
            </p:nvCxnSpPr>
            <p:spPr>
              <a:xfrm flipH="1">
                <a:off x="10465386" y="238191"/>
                <a:ext cx="12697" cy="14597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1" name="直接连接符 207">
                <a:extLst>
                  <a:ext uri="{FF2B5EF4-FFF2-40B4-BE49-F238E27FC236}">
                    <a16:creationId xmlns:a16="http://schemas.microsoft.com/office/drawing/2014/main" id="{DAFC09A7-35C1-4BF6-AA5F-FB226F186284}"/>
                  </a:ext>
                </a:extLst>
              </p:cNvPr>
              <p:cNvCxnSpPr>
                <a:stCxn id="487" idx="6"/>
              </p:cNvCxnSpPr>
              <p:nvPr/>
            </p:nvCxnSpPr>
            <p:spPr>
              <a:xfrm flipV="1">
                <a:off x="10511415" y="185832"/>
                <a:ext cx="150782" cy="30146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2" name="直接连接符 208">
                <a:extLst>
                  <a:ext uri="{FF2B5EF4-FFF2-40B4-BE49-F238E27FC236}">
                    <a16:creationId xmlns:a16="http://schemas.microsoft.com/office/drawing/2014/main" id="{9F0A889C-293C-442D-BBDE-308E22831E5B}"/>
                  </a:ext>
                </a:extLst>
              </p:cNvPr>
              <p:cNvCxnSpPr>
                <a:stCxn id="487" idx="2"/>
              </p:cNvCxnSpPr>
              <p:nvPr/>
            </p:nvCxnSpPr>
            <p:spPr>
              <a:xfrm flipH="1">
                <a:off x="10246354" y="215978"/>
                <a:ext cx="196811" cy="36493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3" name="直接连接符 209">
                <a:extLst>
                  <a:ext uri="{FF2B5EF4-FFF2-40B4-BE49-F238E27FC236}">
                    <a16:creationId xmlns:a16="http://schemas.microsoft.com/office/drawing/2014/main" id="{015E6ABA-73D8-4985-A4F1-74F1C4844D99}"/>
                  </a:ext>
                </a:extLst>
              </p:cNvPr>
              <p:cNvCxnSpPr/>
              <p:nvPr/>
            </p:nvCxnSpPr>
            <p:spPr>
              <a:xfrm>
                <a:off x="10300318" y="127126"/>
                <a:ext cx="153958" cy="68226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直接连接符 210">
                <a:extLst>
                  <a:ext uri="{FF2B5EF4-FFF2-40B4-BE49-F238E27FC236}">
                    <a16:creationId xmlns:a16="http://schemas.microsoft.com/office/drawing/2014/main" id="{26907B23-6897-4D6B-9BEE-29D7272DB500}"/>
                  </a:ext>
                </a:extLst>
              </p:cNvPr>
              <p:cNvCxnSpPr/>
              <p:nvPr/>
            </p:nvCxnSpPr>
            <p:spPr>
              <a:xfrm flipH="1" flipV="1">
                <a:off x="10498717" y="233432"/>
                <a:ext cx="128562" cy="111065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直接连接符 211">
                <a:extLst>
                  <a:ext uri="{FF2B5EF4-FFF2-40B4-BE49-F238E27FC236}">
                    <a16:creationId xmlns:a16="http://schemas.microsoft.com/office/drawing/2014/main" id="{B7CB375D-E610-4BE5-81FE-DB26EA5A2093}"/>
                  </a:ext>
                </a:extLst>
              </p:cNvPr>
              <p:cNvCxnSpPr>
                <a:endCxn id="487" idx="0"/>
              </p:cNvCxnSpPr>
              <p:nvPr/>
            </p:nvCxnSpPr>
            <p:spPr>
              <a:xfrm>
                <a:off x="10463799" y="76354"/>
                <a:ext cx="14284" cy="115825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6" name="直接连接符 212">
                <a:extLst>
                  <a:ext uri="{FF2B5EF4-FFF2-40B4-BE49-F238E27FC236}">
                    <a16:creationId xmlns:a16="http://schemas.microsoft.com/office/drawing/2014/main" id="{6DC21086-1AC7-40D7-8112-A5CF320BFE87}"/>
                  </a:ext>
                </a:extLst>
              </p:cNvPr>
              <p:cNvCxnSpPr>
                <a:stCxn id="487" idx="7"/>
              </p:cNvCxnSpPr>
              <p:nvPr/>
            </p:nvCxnSpPr>
            <p:spPr>
              <a:xfrm flipV="1">
                <a:off x="10501892" y="82700"/>
                <a:ext cx="160305" cy="11741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54" name="组合 27">
              <a:extLst>
                <a:ext uri="{FF2B5EF4-FFF2-40B4-BE49-F238E27FC236}">
                  <a16:creationId xmlns:a16="http://schemas.microsoft.com/office/drawing/2014/main" id="{493A473C-1A1E-457A-8F22-BEA5ABDC87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43155" y="5276926"/>
              <a:ext cx="425784" cy="307753"/>
              <a:chOff x="10236691" y="75964"/>
              <a:chExt cx="425784" cy="307753"/>
            </a:xfrm>
          </p:grpSpPr>
          <p:sp>
            <p:nvSpPr>
              <p:cNvPr id="477" name="椭圆 193">
                <a:extLst>
                  <a:ext uri="{FF2B5EF4-FFF2-40B4-BE49-F238E27FC236}">
                    <a16:creationId xmlns:a16="http://schemas.microsoft.com/office/drawing/2014/main" id="{F4DD765C-A975-42DE-ACB6-155055763340}"/>
                  </a:ext>
                </a:extLst>
              </p:cNvPr>
              <p:cNvSpPr/>
              <p:nvPr/>
            </p:nvSpPr>
            <p:spPr>
              <a:xfrm>
                <a:off x="10443197" y="192199"/>
                <a:ext cx="68249" cy="4601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cxnSp>
            <p:nvCxnSpPr>
              <p:cNvPr id="478" name="直接连接符 194">
                <a:extLst>
                  <a:ext uri="{FF2B5EF4-FFF2-40B4-BE49-F238E27FC236}">
                    <a16:creationId xmlns:a16="http://schemas.microsoft.com/office/drawing/2014/main" id="{C2337181-C52A-40D2-BB77-D285A5E1A43A}"/>
                  </a:ext>
                </a:extLst>
              </p:cNvPr>
              <p:cNvCxnSpPr>
                <a:stCxn id="477" idx="3"/>
              </p:cNvCxnSpPr>
              <p:nvPr/>
            </p:nvCxnSpPr>
            <p:spPr>
              <a:xfrm flipH="1">
                <a:off x="10236863" y="231865"/>
                <a:ext cx="217444" cy="11265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9" name="直接连接符 195">
                <a:extLst>
                  <a:ext uri="{FF2B5EF4-FFF2-40B4-BE49-F238E27FC236}">
                    <a16:creationId xmlns:a16="http://schemas.microsoft.com/office/drawing/2014/main" id="{AAB27960-222C-41C8-BB38-6424887D9298}"/>
                  </a:ext>
                </a:extLst>
              </p:cNvPr>
              <p:cNvCxnSpPr>
                <a:stCxn id="477" idx="4"/>
              </p:cNvCxnSpPr>
              <p:nvPr/>
            </p:nvCxnSpPr>
            <p:spPr>
              <a:xfrm flipH="1">
                <a:off x="10316222" y="238212"/>
                <a:ext cx="161893" cy="14597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0" name="直接连接符 196">
                <a:extLst>
                  <a:ext uri="{FF2B5EF4-FFF2-40B4-BE49-F238E27FC236}">
                    <a16:creationId xmlns:a16="http://schemas.microsoft.com/office/drawing/2014/main" id="{734149FB-B10A-46B0-BA9A-64A1360239BD}"/>
                  </a:ext>
                </a:extLst>
              </p:cNvPr>
              <p:cNvCxnSpPr>
                <a:stCxn id="477" idx="4"/>
              </p:cNvCxnSpPr>
              <p:nvPr/>
            </p:nvCxnSpPr>
            <p:spPr>
              <a:xfrm flipH="1">
                <a:off x="10465418" y="238212"/>
                <a:ext cx="12697" cy="14597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1" name="直接连接符 197">
                <a:extLst>
                  <a:ext uri="{FF2B5EF4-FFF2-40B4-BE49-F238E27FC236}">
                    <a16:creationId xmlns:a16="http://schemas.microsoft.com/office/drawing/2014/main" id="{74C7997F-12C2-4217-BBC5-C86D3920A6AA}"/>
                  </a:ext>
                </a:extLst>
              </p:cNvPr>
              <p:cNvCxnSpPr>
                <a:stCxn id="477" idx="6"/>
              </p:cNvCxnSpPr>
              <p:nvPr/>
            </p:nvCxnSpPr>
            <p:spPr>
              <a:xfrm flipV="1">
                <a:off x="10511446" y="185852"/>
                <a:ext cx="150783" cy="30147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2" name="直接连接符 198">
                <a:extLst>
                  <a:ext uri="{FF2B5EF4-FFF2-40B4-BE49-F238E27FC236}">
                    <a16:creationId xmlns:a16="http://schemas.microsoft.com/office/drawing/2014/main" id="{C913563F-9545-4778-8D99-AFCAB9B515FE}"/>
                  </a:ext>
                </a:extLst>
              </p:cNvPr>
              <p:cNvCxnSpPr>
                <a:stCxn id="477" idx="2"/>
              </p:cNvCxnSpPr>
              <p:nvPr/>
            </p:nvCxnSpPr>
            <p:spPr>
              <a:xfrm flipH="1">
                <a:off x="10246386" y="215999"/>
                <a:ext cx="196811" cy="36492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3" name="直接连接符 199">
                <a:extLst>
                  <a:ext uri="{FF2B5EF4-FFF2-40B4-BE49-F238E27FC236}">
                    <a16:creationId xmlns:a16="http://schemas.microsoft.com/office/drawing/2014/main" id="{815220B3-EE36-44E5-841F-1FE585193464}"/>
                  </a:ext>
                </a:extLst>
              </p:cNvPr>
              <p:cNvCxnSpPr/>
              <p:nvPr/>
            </p:nvCxnSpPr>
            <p:spPr>
              <a:xfrm>
                <a:off x="10300350" y="127147"/>
                <a:ext cx="153957" cy="68225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4" name="直接连接符 200">
                <a:extLst>
                  <a:ext uri="{FF2B5EF4-FFF2-40B4-BE49-F238E27FC236}">
                    <a16:creationId xmlns:a16="http://schemas.microsoft.com/office/drawing/2014/main" id="{B2753E9F-7905-4B8C-9A7E-EA3A5AAAA94D}"/>
                  </a:ext>
                </a:extLst>
              </p:cNvPr>
              <p:cNvCxnSpPr/>
              <p:nvPr/>
            </p:nvCxnSpPr>
            <p:spPr>
              <a:xfrm flipH="1" flipV="1">
                <a:off x="10498748" y="233452"/>
                <a:ext cx="128563" cy="111065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直接连接符 201">
                <a:extLst>
                  <a:ext uri="{FF2B5EF4-FFF2-40B4-BE49-F238E27FC236}">
                    <a16:creationId xmlns:a16="http://schemas.microsoft.com/office/drawing/2014/main" id="{80B67402-2134-4108-AC7B-362E0E8C5118}"/>
                  </a:ext>
                </a:extLst>
              </p:cNvPr>
              <p:cNvCxnSpPr>
                <a:endCxn id="477" idx="0"/>
              </p:cNvCxnSpPr>
              <p:nvPr/>
            </p:nvCxnSpPr>
            <p:spPr>
              <a:xfrm>
                <a:off x="10463830" y="76375"/>
                <a:ext cx="14285" cy="115824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直接连接符 202">
                <a:extLst>
                  <a:ext uri="{FF2B5EF4-FFF2-40B4-BE49-F238E27FC236}">
                    <a16:creationId xmlns:a16="http://schemas.microsoft.com/office/drawing/2014/main" id="{77A56716-0062-4B10-8EC1-26C7EBCF4512}"/>
                  </a:ext>
                </a:extLst>
              </p:cNvPr>
              <p:cNvCxnSpPr>
                <a:stCxn id="477" idx="7"/>
              </p:cNvCxnSpPr>
              <p:nvPr/>
            </p:nvCxnSpPr>
            <p:spPr>
              <a:xfrm flipV="1">
                <a:off x="10501923" y="82721"/>
                <a:ext cx="160306" cy="11741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55" name="组合 28">
              <a:extLst>
                <a:ext uri="{FF2B5EF4-FFF2-40B4-BE49-F238E27FC236}">
                  <a16:creationId xmlns:a16="http://schemas.microsoft.com/office/drawing/2014/main" id="{BC8E7E89-7672-40A8-835C-49BD7E1899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77998" y="5427146"/>
              <a:ext cx="425784" cy="307753"/>
              <a:chOff x="10236691" y="75964"/>
              <a:chExt cx="425784" cy="307753"/>
            </a:xfrm>
          </p:grpSpPr>
          <p:sp>
            <p:nvSpPr>
              <p:cNvPr id="467" name="椭圆 183">
                <a:extLst>
                  <a:ext uri="{FF2B5EF4-FFF2-40B4-BE49-F238E27FC236}">
                    <a16:creationId xmlns:a16="http://schemas.microsoft.com/office/drawing/2014/main" id="{A3021AA8-5E7D-4D83-8257-8C23A67129ED}"/>
                  </a:ext>
                </a:extLst>
              </p:cNvPr>
              <p:cNvSpPr/>
              <p:nvPr/>
            </p:nvSpPr>
            <p:spPr>
              <a:xfrm>
                <a:off x="10443258" y="191124"/>
                <a:ext cx="68249" cy="4601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cxnSp>
            <p:nvCxnSpPr>
              <p:cNvPr id="468" name="直接连接符 184">
                <a:extLst>
                  <a:ext uri="{FF2B5EF4-FFF2-40B4-BE49-F238E27FC236}">
                    <a16:creationId xmlns:a16="http://schemas.microsoft.com/office/drawing/2014/main" id="{9B3148B2-024C-4E1A-8A50-CEBA0012C79B}"/>
                  </a:ext>
                </a:extLst>
              </p:cNvPr>
              <p:cNvCxnSpPr>
                <a:stCxn id="467" idx="3"/>
              </p:cNvCxnSpPr>
              <p:nvPr/>
            </p:nvCxnSpPr>
            <p:spPr>
              <a:xfrm flipH="1">
                <a:off x="10236924" y="230790"/>
                <a:ext cx="217444" cy="11265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9" name="直接连接符 185">
                <a:extLst>
                  <a:ext uri="{FF2B5EF4-FFF2-40B4-BE49-F238E27FC236}">
                    <a16:creationId xmlns:a16="http://schemas.microsoft.com/office/drawing/2014/main" id="{C32FB26B-9EC5-46A5-A5FB-0E13F6B7D46E}"/>
                  </a:ext>
                </a:extLst>
              </p:cNvPr>
              <p:cNvCxnSpPr>
                <a:stCxn id="467" idx="4"/>
              </p:cNvCxnSpPr>
              <p:nvPr/>
            </p:nvCxnSpPr>
            <p:spPr>
              <a:xfrm flipH="1">
                <a:off x="10316283" y="237137"/>
                <a:ext cx="161893" cy="14597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直接连接符 186">
                <a:extLst>
                  <a:ext uri="{FF2B5EF4-FFF2-40B4-BE49-F238E27FC236}">
                    <a16:creationId xmlns:a16="http://schemas.microsoft.com/office/drawing/2014/main" id="{885765D6-F5E6-45B2-A63D-109FD58B43A7}"/>
                  </a:ext>
                </a:extLst>
              </p:cNvPr>
              <p:cNvCxnSpPr>
                <a:stCxn id="467" idx="4"/>
              </p:cNvCxnSpPr>
              <p:nvPr/>
            </p:nvCxnSpPr>
            <p:spPr>
              <a:xfrm flipH="1">
                <a:off x="10465479" y="237137"/>
                <a:ext cx="12697" cy="14597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1" name="直接连接符 187">
                <a:extLst>
                  <a:ext uri="{FF2B5EF4-FFF2-40B4-BE49-F238E27FC236}">
                    <a16:creationId xmlns:a16="http://schemas.microsoft.com/office/drawing/2014/main" id="{76EF2714-E142-4287-B66A-5BA5DBB0CE9C}"/>
                  </a:ext>
                </a:extLst>
              </p:cNvPr>
              <p:cNvCxnSpPr>
                <a:stCxn id="467" idx="6"/>
              </p:cNvCxnSpPr>
              <p:nvPr/>
            </p:nvCxnSpPr>
            <p:spPr>
              <a:xfrm flipV="1">
                <a:off x="10511507" y="184777"/>
                <a:ext cx="150783" cy="30147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2" name="直接连接符 188">
                <a:extLst>
                  <a:ext uri="{FF2B5EF4-FFF2-40B4-BE49-F238E27FC236}">
                    <a16:creationId xmlns:a16="http://schemas.microsoft.com/office/drawing/2014/main" id="{A87ED322-E289-464D-A155-29FD6DAFDDA1}"/>
                  </a:ext>
                </a:extLst>
              </p:cNvPr>
              <p:cNvCxnSpPr>
                <a:stCxn id="467" idx="2"/>
              </p:cNvCxnSpPr>
              <p:nvPr/>
            </p:nvCxnSpPr>
            <p:spPr>
              <a:xfrm flipH="1">
                <a:off x="10246447" y="214924"/>
                <a:ext cx="196811" cy="36492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3" name="直接连接符 189">
                <a:extLst>
                  <a:ext uri="{FF2B5EF4-FFF2-40B4-BE49-F238E27FC236}">
                    <a16:creationId xmlns:a16="http://schemas.microsoft.com/office/drawing/2014/main" id="{5DE22EB1-9C2A-45AD-AB44-9A15CF96FB1C}"/>
                  </a:ext>
                </a:extLst>
              </p:cNvPr>
              <p:cNvCxnSpPr/>
              <p:nvPr/>
            </p:nvCxnSpPr>
            <p:spPr>
              <a:xfrm>
                <a:off x="10300411" y="126072"/>
                <a:ext cx="153957" cy="68225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4" name="直接连接符 190">
                <a:extLst>
                  <a:ext uri="{FF2B5EF4-FFF2-40B4-BE49-F238E27FC236}">
                    <a16:creationId xmlns:a16="http://schemas.microsoft.com/office/drawing/2014/main" id="{5D408C46-7A90-4259-9D90-AEEC258B3B47}"/>
                  </a:ext>
                </a:extLst>
              </p:cNvPr>
              <p:cNvCxnSpPr/>
              <p:nvPr/>
            </p:nvCxnSpPr>
            <p:spPr>
              <a:xfrm flipH="1" flipV="1">
                <a:off x="10498809" y="232376"/>
                <a:ext cx="128563" cy="111065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5" name="直接连接符 191">
                <a:extLst>
                  <a:ext uri="{FF2B5EF4-FFF2-40B4-BE49-F238E27FC236}">
                    <a16:creationId xmlns:a16="http://schemas.microsoft.com/office/drawing/2014/main" id="{9E22D646-4C29-4B80-A782-82A57A520F81}"/>
                  </a:ext>
                </a:extLst>
              </p:cNvPr>
              <p:cNvCxnSpPr>
                <a:endCxn id="467" idx="0"/>
              </p:cNvCxnSpPr>
              <p:nvPr/>
            </p:nvCxnSpPr>
            <p:spPr>
              <a:xfrm>
                <a:off x="10463891" y="75299"/>
                <a:ext cx="14285" cy="115824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6" name="直接连接符 192">
                <a:extLst>
                  <a:ext uri="{FF2B5EF4-FFF2-40B4-BE49-F238E27FC236}">
                    <a16:creationId xmlns:a16="http://schemas.microsoft.com/office/drawing/2014/main" id="{4AAC4AE3-046D-4083-8FC9-9BDF38F11FAA}"/>
                  </a:ext>
                </a:extLst>
              </p:cNvPr>
              <p:cNvCxnSpPr>
                <a:stCxn id="467" idx="7"/>
              </p:cNvCxnSpPr>
              <p:nvPr/>
            </p:nvCxnSpPr>
            <p:spPr>
              <a:xfrm flipV="1">
                <a:off x="10501984" y="81646"/>
                <a:ext cx="160306" cy="11741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56" name="组合 29">
              <a:extLst>
                <a:ext uri="{FF2B5EF4-FFF2-40B4-BE49-F238E27FC236}">
                  <a16:creationId xmlns:a16="http://schemas.microsoft.com/office/drawing/2014/main" id="{488C4BED-F94B-4A28-9479-610105C6A0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31857" y="4799096"/>
              <a:ext cx="425784" cy="307753"/>
              <a:chOff x="10236691" y="75964"/>
              <a:chExt cx="425784" cy="307753"/>
            </a:xfrm>
          </p:grpSpPr>
          <p:sp>
            <p:nvSpPr>
              <p:cNvPr id="457" name="椭圆 173">
                <a:extLst>
                  <a:ext uri="{FF2B5EF4-FFF2-40B4-BE49-F238E27FC236}">
                    <a16:creationId xmlns:a16="http://schemas.microsoft.com/office/drawing/2014/main" id="{0DA52C63-3562-4AF0-85A3-1EC6CADF82CD}"/>
                  </a:ext>
                </a:extLst>
              </p:cNvPr>
              <p:cNvSpPr/>
              <p:nvPr/>
            </p:nvSpPr>
            <p:spPr>
              <a:xfrm>
                <a:off x="10443335" y="192452"/>
                <a:ext cx="68249" cy="4601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cxnSp>
            <p:nvCxnSpPr>
              <p:cNvPr id="458" name="直接连接符 174">
                <a:extLst>
                  <a:ext uri="{FF2B5EF4-FFF2-40B4-BE49-F238E27FC236}">
                    <a16:creationId xmlns:a16="http://schemas.microsoft.com/office/drawing/2014/main" id="{6AB00C9A-C479-4C4C-8474-F4236C635A80}"/>
                  </a:ext>
                </a:extLst>
              </p:cNvPr>
              <p:cNvCxnSpPr>
                <a:stCxn id="457" idx="3"/>
              </p:cNvCxnSpPr>
              <p:nvPr/>
            </p:nvCxnSpPr>
            <p:spPr>
              <a:xfrm flipH="1">
                <a:off x="10237001" y="232117"/>
                <a:ext cx="217444" cy="112652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直接连接符 175">
                <a:extLst>
                  <a:ext uri="{FF2B5EF4-FFF2-40B4-BE49-F238E27FC236}">
                    <a16:creationId xmlns:a16="http://schemas.microsoft.com/office/drawing/2014/main" id="{CB2E6205-80F0-45DB-9F3E-45BDA282E0A3}"/>
                  </a:ext>
                </a:extLst>
              </p:cNvPr>
              <p:cNvCxnSpPr>
                <a:stCxn id="457" idx="4"/>
              </p:cNvCxnSpPr>
              <p:nvPr/>
            </p:nvCxnSpPr>
            <p:spPr>
              <a:xfrm flipH="1">
                <a:off x="10316360" y="238464"/>
                <a:ext cx="161893" cy="14597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0" name="直接连接符 176">
                <a:extLst>
                  <a:ext uri="{FF2B5EF4-FFF2-40B4-BE49-F238E27FC236}">
                    <a16:creationId xmlns:a16="http://schemas.microsoft.com/office/drawing/2014/main" id="{C0B0F9D6-37AE-43B1-835D-FC3A3165FC32}"/>
                  </a:ext>
                </a:extLst>
              </p:cNvPr>
              <p:cNvCxnSpPr>
                <a:stCxn id="457" idx="4"/>
              </p:cNvCxnSpPr>
              <p:nvPr/>
            </p:nvCxnSpPr>
            <p:spPr>
              <a:xfrm flipH="1">
                <a:off x="10465556" y="238464"/>
                <a:ext cx="12697" cy="14597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1" name="直接连接符 177">
                <a:extLst>
                  <a:ext uri="{FF2B5EF4-FFF2-40B4-BE49-F238E27FC236}">
                    <a16:creationId xmlns:a16="http://schemas.microsoft.com/office/drawing/2014/main" id="{B8B410A9-7BD0-4B83-98B5-0C62442D77CA}"/>
                  </a:ext>
                </a:extLst>
              </p:cNvPr>
              <p:cNvCxnSpPr>
                <a:stCxn id="457" idx="6"/>
              </p:cNvCxnSpPr>
              <p:nvPr/>
            </p:nvCxnSpPr>
            <p:spPr>
              <a:xfrm flipV="1">
                <a:off x="10511584" y="186105"/>
                <a:ext cx="150783" cy="30146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2" name="直接连接符 178">
                <a:extLst>
                  <a:ext uri="{FF2B5EF4-FFF2-40B4-BE49-F238E27FC236}">
                    <a16:creationId xmlns:a16="http://schemas.microsoft.com/office/drawing/2014/main" id="{42E87468-B176-46FE-8CDB-DC7CFEF303BA}"/>
                  </a:ext>
                </a:extLst>
              </p:cNvPr>
              <p:cNvCxnSpPr>
                <a:stCxn id="457" idx="2"/>
              </p:cNvCxnSpPr>
              <p:nvPr/>
            </p:nvCxnSpPr>
            <p:spPr>
              <a:xfrm flipH="1">
                <a:off x="10246524" y="216251"/>
                <a:ext cx="196811" cy="36493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3" name="直接连接符 179">
                <a:extLst>
                  <a:ext uri="{FF2B5EF4-FFF2-40B4-BE49-F238E27FC236}">
                    <a16:creationId xmlns:a16="http://schemas.microsoft.com/office/drawing/2014/main" id="{6534B181-9359-4585-8065-239C302F0C6B}"/>
                  </a:ext>
                </a:extLst>
              </p:cNvPr>
              <p:cNvCxnSpPr/>
              <p:nvPr/>
            </p:nvCxnSpPr>
            <p:spPr>
              <a:xfrm>
                <a:off x="10300488" y="127399"/>
                <a:ext cx="153957" cy="68226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4" name="直接连接符 180">
                <a:extLst>
                  <a:ext uri="{FF2B5EF4-FFF2-40B4-BE49-F238E27FC236}">
                    <a16:creationId xmlns:a16="http://schemas.microsoft.com/office/drawing/2014/main" id="{9141E574-1419-42A5-99AD-A2B8BBCD97B9}"/>
                  </a:ext>
                </a:extLst>
              </p:cNvPr>
              <p:cNvCxnSpPr/>
              <p:nvPr/>
            </p:nvCxnSpPr>
            <p:spPr>
              <a:xfrm flipH="1" flipV="1">
                <a:off x="10498886" y="233704"/>
                <a:ext cx="128563" cy="111065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5" name="直接连接符 181">
                <a:extLst>
                  <a:ext uri="{FF2B5EF4-FFF2-40B4-BE49-F238E27FC236}">
                    <a16:creationId xmlns:a16="http://schemas.microsoft.com/office/drawing/2014/main" id="{769F5119-7C7C-4CE5-864D-93E94A1B56E6}"/>
                  </a:ext>
                </a:extLst>
              </p:cNvPr>
              <p:cNvCxnSpPr>
                <a:endCxn id="457" idx="0"/>
              </p:cNvCxnSpPr>
              <p:nvPr/>
            </p:nvCxnSpPr>
            <p:spPr>
              <a:xfrm>
                <a:off x="10463968" y="76627"/>
                <a:ext cx="14285" cy="115825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6" name="直接连接符 182">
                <a:extLst>
                  <a:ext uri="{FF2B5EF4-FFF2-40B4-BE49-F238E27FC236}">
                    <a16:creationId xmlns:a16="http://schemas.microsoft.com/office/drawing/2014/main" id="{8E56EABE-6C5B-4872-991B-24E983683408}"/>
                  </a:ext>
                </a:extLst>
              </p:cNvPr>
              <p:cNvCxnSpPr>
                <a:stCxn id="457" idx="7"/>
              </p:cNvCxnSpPr>
              <p:nvPr/>
            </p:nvCxnSpPr>
            <p:spPr>
              <a:xfrm flipV="1">
                <a:off x="10502061" y="82973"/>
                <a:ext cx="160306" cy="11741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57" name="组合 30">
              <a:extLst>
                <a:ext uri="{FF2B5EF4-FFF2-40B4-BE49-F238E27FC236}">
                  <a16:creationId xmlns:a16="http://schemas.microsoft.com/office/drawing/2014/main" id="{7ED65811-0B40-4E57-B91E-3C32CA779B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8628" y="4915768"/>
              <a:ext cx="425784" cy="307753"/>
              <a:chOff x="10236691" y="75964"/>
              <a:chExt cx="425784" cy="307753"/>
            </a:xfrm>
          </p:grpSpPr>
          <p:sp>
            <p:nvSpPr>
              <p:cNvPr id="447" name="椭圆 163">
                <a:extLst>
                  <a:ext uri="{FF2B5EF4-FFF2-40B4-BE49-F238E27FC236}">
                    <a16:creationId xmlns:a16="http://schemas.microsoft.com/office/drawing/2014/main" id="{B9226256-82D1-477A-A9EB-C36E7DFADEDD}"/>
                  </a:ext>
                </a:extLst>
              </p:cNvPr>
              <p:cNvSpPr/>
              <p:nvPr/>
            </p:nvSpPr>
            <p:spPr>
              <a:xfrm>
                <a:off x="10444165" y="191604"/>
                <a:ext cx="68249" cy="4601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cxnSp>
            <p:nvCxnSpPr>
              <p:cNvPr id="448" name="直接连接符 164">
                <a:extLst>
                  <a:ext uri="{FF2B5EF4-FFF2-40B4-BE49-F238E27FC236}">
                    <a16:creationId xmlns:a16="http://schemas.microsoft.com/office/drawing/2014/main" id="{A766F6BA-AE5A-4E22-9FC9-928636EBD30D}"/>
                  </a:ext>
                </a:extLst>
              </p:cNvPr>
              <p:cNvCxnSpPr>
                <a:stCxn id="447" idx="3"/>
              </p:cNvCxnSpPr>
              <p:nvPr/>
            </p:nvCxnSpPr>
            <p:spPr>
              <a:xfrm flipH="1">
                <a:off x="10236243" y="231271"/>
                <a:ext cx="217445" cy="11265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直接连接符 165">
                <a:extLst>
                  <a:ext uri="{FF2B5EF4-FFF2-40B4-BE49-F238E27FC236}">
                    <a16:creationId xmlns:a16="http://schemas.microsoft.com/office/drawing/2014/main" id="{6FD5E1F0-8D5E-4027-9708-FB047610E2F5}"/>
                  </a:ext>
                </a:extLst>
              </p:cNvPr>
              <p:cNvCxnSpPr>
                <a:stCxn id="447" idx="4"/>
              </p:cNvCxnSpPr>
              <p:nvPr/>
            </p:nvCxnSpPr>
            <p:spPr>
              <a:xfrm flipH="1">
                <a:off x="10315602" y="237617"/>
                <a:ext cx="161893" cy="14597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直接连接符 166">
                <a:extLst>
                  <a:ext uri="{FF2B5EF4-FFF2-40B4-BE49-F238E27FC236}">
                    <a16:creationId xmlns:a16="http://schemas.microsoft.com/office/drawing/2014/main" id="{BE875BB0-3F6D-4B77-A7A2-2DDA4661847D}"/>
                  </a:ext>
                </a:extLst>
              </p:cNvPr>
              <p:cNvCxnSpPr>
                <a:stCxn id="447" idx="4"/>
              </p:cNvCxnSpPr>
              <p:nvPr/>
            </p:nvCxnSpPr>
            <p:spPr>
              <a:xfrm flipH="1">
                <a:off x="10466386" y="237617"/>
                <a:ext cx="11110" cy="14597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直接连接符 167">
                <a:extLst>
                  <a:ext uri="{FF2B5EF4-FFF2-40B4-BE49-F238E27FC236}">
                    <a16:creationId xmlns:a16="http://schemas.microsoft.com/office/drawing/2014/main" id="{EB318256-9ECC-4C35-91C2-EE4CA9A43FD4}"/>
                  </a:ext>
                </a:extLst>
              </p:cNvPr>
              <p:cNvCxnSpPr>
                <a:stCxn id="447" idx="6"/>
              </p:cNvCxnSpPr>
              <p:nvPr/>
            </p:nvCxnSpPr>
            <p:spPr>
              <a:xfrm flipV="1">
                <a:off x="10512414" y="185258"/>
                <a:ext cx="150783" cy="30147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直接连接符 168">
                <a:extLst>
                  <a:ext uri="{FF2B5EF4-FFF2-40B4-BE49-F238E27FC236}">
                    <a16:creationId xmlns:a16="http://schemas.microsoft.com/office/drawing/2014/main" id="{5F8C9BE4-A0E6-430A-9B5C-0B685C9EE258}"/>
                  </a:ext>
                </a:extLst>
              </p:cNvPr>
              <p:cNvCxnSpPr>
                <a:stCxn id="447" idx="2"/>
              </p:cNvCxnSpPr>
              <p:nvPr/>
            </p:nvCxnSpPr>
            <p:spPr>
              <a:xfrm flipH="1">
                <a:off x="10245766" y="215404"/>
                <a:ext cx="198399" cy="36492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直接连接符 169">
                <a:extLst>
                  <a:ext uri="{FF2B5EF4-FFF2-40B4-BE49-F238E27FC236}">
                    <a16:creationId xmlns:a16="http://schemas.microsoft.com/office/drawing/2014/main" id="{B326FA97-92F0-4A61-80F9-B6E22D9E4467}"/>
                  </a:ext>
                </a:extLst>
              </p:cNvPr>
              <p:cNvCxnSpPr/>
              <p:nvPr/>
            </p:nvCxnSpPr>
            <p:spPr>
              <a:xfrm>
                <a:off x="10299731" y="126553"/>
                <a:ext cx="153958" cy="68225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直接连接符 170">
                <a:extLst>
                  <a:ext uri="{FF2B5EF4-FFF2-40B4-BE49-F238E27FC236}">
                    <a16:creationId xmlns:a16="http://schemas.microsoft.com/office/drawing/2014/main" id="{C3EF59E7-1493-4CA6-B66B-7AFFA2D991D4}"/>
                  </a:ext>
                </a:extLst>
              </p:cNvPr>
              <p:cNvCxnSpPr/>
              <p:nvPr/>
            </p:nvCxnSpPr>
            <p:spPr>
              <a:xfrm flipH="1" flipV="1">
                <a:off x="10499716" y="232857"/>
                <a:ext cx="128563" cy="111065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直接连接符 171">
                <a:extLst>
                  <a:ext uri="{FF2B5EF4-FFF2-40B4-BE49-F238E27FC236}">
                    <a16:creationId xmlns:a16="http://schemas.microsoft.com/office/drawing/2014/main" id="{691B5FCE-AF46-44DE-94BB-97181AFE3934}"/>
                  </a:ext>
                </a:extLst>
              </p:cNvPr>
              <p:cNvCxnSpPr>
                <a:endCxn id="447" idx="0"/>
              </p:cNvCxnSpPr>
              <p:nvPr/>
            </p:nvCxnSpPr>
            <p:spPr>
              <a:xfrm>
                <a:off x="10464798" y="75780"/>
                <a:ext cx="12697" cy="115824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直接连接符 172">
                <a:extLst>
                  <a:ext uri="{FF2B5EF4-FFF2-40B4-BE49-F238E27FC236}">
                    <a16:creationId xmlns:a16="http://schemas.microsoft.com/office/drawing/2014/main" id="{F4F8264C-0A8D-4A68-B430-034AA971C55F}"/>
                  </a:ext>
                </a:extLst>
              </p:cNvPr>
              <p:cNvCxnSpPr>
                <a:stCxn id="447" idx="7"/>
              </p:cNvCxnSpPr>
              <p:nvPr/>
            </p:nvCxnSpPr>
            <p:spPr>
              <a:xfrm flipV="1">
                <a:off x="10502890" y="82127"/>
                <a:ext cx="160306" cy="11741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58" name="组合 31">
              <a:extLst>
                <a:ext uri="{FF2B5EF4-FFF2-40B4-BE49-F238E27FC236}">
                  <a16:creationId xmlns:a16="http://schemas.microsoft.com/office/drawing/2014/main" id="{EB0D9BE9-1138-4E81-A970-2FDD904E90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36953" y="5247448"/>
              <a:ext cx="425784" cy="307753"/>
              <a:chOff x="10236691" y="75964"/>
              <a:chExt cx="425784" cy="307753"/>
            </a:xfrm>
          </p:grpSpPr>
          <p:sp>
            <p:nvSpPr>
              <p:cNvPr id="437" name="椭圆 153">
                <a:extLst>
                  <a:ext uri="{FF2B5EF4-FFF2-40B4-BE49-F238E27FC236}">
                    <a16:creationId xmlns:a16="http://schemas.microsoft.com/office/drawing/2014/main" id="{15131755-BBA8-4736-98FB-D36F954741B7}"/>
                  </a:ext>
                </a:extLst>
              </p:cNvPr>
              <p:cNvSpPr/>
              <p:nvPr/>
            </p:nvSpPr>
            <p:spPr>
              <a:xfrm>
                <a:off x="10442993" y="191531"/>
                <a:ext cx="68249" cy="4601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cxnSp>
            <p:nvCxnSpPr>
              <p:cNvPr id="438" name="直接连接符 154">
                <a:extLst>
                  <a:ext uri="{FF2B5EF4-FFF2-40B4-BE49-F238E27FC236}">
                    <a16:creationId xmlns:a16="http://schemas.microsoft.com/office/drawing/2014/main" id="{B82F8DF6-F9D1-4EA5-A5CF-82151695F0CF}"/>
                  </a:ext>
                </a:extLst>
              </p:cNvPr>
              <p:cNvCxnSpPr>
                <a:stCxn id="437" idx="3"/>
              </p:cNvCxnSpPr>
              <p:nvPr/>
            </p:nvCxnSpPr>
            <p:spPr>
              <a:xfrm flipH="1">
                <a:off x="10236659" y="231197"/>
                <a:ext cx="217444" cy="112652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直接连接符 155">
                <a:extLst>
                  <a:ext uri="{FF2B5EF4-FFF2-40B4-BE49-F238E27FC236}">
                    <a16:creationId xmlns:a16="http://schemas.microsoft.com/office/drawing/2014/main" id="{9196CF9C-489A-4199-95A3-561C8C6D5279}"/>
                  </a:ext>
                </a:extLst>
              </p:cNvPr>
              <p:cNvCxnSpPr>
                <a:stCxn id="437" idx="4"/>
              </p:cNvCxnSpPr>
              <p:nvPr/>
            </p:nvCxnSpPr>
            <p:spPr>
              <a:xfrm flipH="1">
                <a:off x="10316018" y="237543"/>
                <a:ext cx="161893" cy="14597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直接连接符 156">
                <a:extLst>
                  <a:ext uri="{FF2B5EF4-FFF2-40B4-BE49-F238E27FC236}">
                    <a16:creationId xmlns:a16="http://schemas.microsoft.com/office/drawing/2014/main" id="{AAD53D09-E331-4386-9AD0-A98BCF9A075A}"/>
                  </a:ext>
                </a:extLst>
              </p:cNvPr>
              <p:cNvCxnSpPr>
                <a:stCxn id="437" idx="4"/>
              </p:cNvCxnSpPr>
              <p:nvPr/>
            </p:nvCxnSpPr>
            <p:spPr>
              <a:xfrm flipH="1">
                <a:off x="10465214" y="237543"/>
                <a:ext cx="12697" cy="14597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直接连接符 157">
                <a:extLst>
                  <a:ext uri="{FF2B5EF4-FFF2-40B4-BE49-F238E27FC236}">
                    <a16:creationId xmlns:a16="http://schemas.microsoft.com/office/drawing/2014/main" id="{75B83F09-AAB1-4BB6-83AF-FF1632A77B0D}"/>
                  </a:ext>
                </a:extLst>
              </p:cNvPr>
              <p:cNvCxnSpPr>
                <a:stCxn id="437" idx="6"/>
              </p:cNvCxnSpPr>
              <p:nvPr/>
            </p:nvCxnSpPr>
            <p:spPr>
              <a:xfrm flipV="1">
                <a:off x="10511242" y="185185"/>
                <a:ext cx="150783" cy="30146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直接连接符 158">
                <a:extLst>
                  <a:ext uri="{FF2B5EF4-FFF2-40B4-BE49-F238E27FC236}">
                    <a16:creationId xmlns:a16="http://schemas.microsoft.com/office/drawing/2014/main" id="{99B6A242-C547-4DB6-80BA-F4A60718825D}"/>
                  </a:ext>
                </a:extLst>
              </p:cNvPr>
              <p:cNvCxnSpPr>
                <a:stCxn id="437" idx="2"/>
              </p:cNvCxnSpPr>
              <p:nvPr/>
            </p:nvCxnSpPr>
            <p:spPr>
              <a:xfrm flipH="1">
                <a:off x="10246182" y="215330"/>
                <a:ext cx="196811" cy="36493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直接连接符 159">
                <a:extLst>
                  <a:ext uri="{FF2B5EF4-FFF2-40B4-BE49-F238E27FC236}">
                    <a16:creationId xmlns:a16="http://schemas.microsoft.com/office/drawing/2014/main" id="{261FE801-D10D-4FC4-98A9-DDD423CC2295}"/>
                  </a:ext>
                </a:extLst>
              </p:cNvPr>
              <p:cNvCxnSpPr/>
              <p:nvPr/>
            </p:nvCxnSpPr>
            <p:spPr>
              <a:xfrm>
                <a:off x="10300146" y="126479"/>
                <a:ext cx="153957" cy="68226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直接连接符 160">
                <a:extLst>
                  <a:ext uri="{FF2B5EF4-FFF2-40B4-BE49-F238E27FC236}">
                    <a16:creationId xmlns:a16="http://schemas.microsoft.com/office/drawing/2014/main" id="{013F0D7F-5342-454C-9FF6-089E3CA0B21A}"/>
                  </a:ext>
                </a:extLst>
              </p:cNvPr>
              <p:cNvCxnSpPr/>
              <p:nvPr/>
            </p:nvCxnSpPr>
            <p:spPr>
              <a:xfrm flipH="1" flipV="1">
                <a:off x="10498544" y="232784"/>
                <a:ext cx="128563" cy="111065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直接连接符 161">
                <a:extLst>
                  <a:ext uri="{FF2B5EF4-FFF2-40B4-BE49-F238E27FC236}">
                    <a16:creationId xmlns:a16="http://schemas.microsoft.com/office/drawing/2014/main" id="{495BDBB6-FCE6-4B7A-829A-029DDA031E71}"/>
                  </a:ext>
                </a:extLst>
              </p:cNvPr>
              <p:cNvCxnSpPr>
                <a:endCxn id="437" idx="0"/>
              </p:cNvCxnSpPr>
              <p:nvPr/>
            </p:nvCxnSpPr>
            <p:spPr>
              <a:xfrm>
                <a:off x="10463626" y="75706"/>
                <a:ext cx="14285" cy="115825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直接连接符 162">
                <a:extLst>
                  <a:ext uri="{FF2B5EF4-FFF2-40B4-BE49-F238E27FC236}">
                    <a16:creationId xmlns:a16="http://schemas.microsoft.com/office/drawing/2014/main" id="{BF5C4BC3-4B7D-4C18-B0B2-E488B7BD4AE3}"/>
                  </a:ext>
                </a:extLst>
              </p:cNvPr>
              <p:cNvCxnSpPr>
                <a:stCxn id="437" idx="7"/>
              </p:cNvCxnSpPr>
              <p:nvPr/>
            </p:nvCxnSpPr>
            <p:spPr>
              <a:xfrm flipV="1">
                <a:off x="10501719" y="82053"/>
                <a:ext cx="160306" cy="11741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59" name="组合 32">
              <a:extLst>
                <a:ext uri="{FF2B5EF4-FFF2-40B4-BE49-F238E27FC236}">
                  <a16:creationId xmlns:a16="http://schemas.microsoft.com/office/drawing/2014/main" id="{6629EB1E-22B0-48E9-9027-2F7E5E625E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93606" y="5247534"/>
              <a:ext cx="425784" cy="307753"/>
              <a:chOff x="10236691" y="75964"/>
              <a:chExt cx="425784" cy="307753"/>
            </a:xfrm>
          </p:grpSpPr>
          <p:sp>
            <p:nvSpPr>
              <p:cNvPr id="427" name="椭圆 143">
                <a:extLst>
                  <a:ext uri="{FF2B5EF4-FFF2-40B4-BE49-F238E27FC236}">
                    <a16:creationId xmlns:a16="http://schemas.microsoft.com/office/drawing/2014/main" id="{06D71C87-804F-4961-9C22-5DE5D4095FEB}"/>
                  </a:ext>
                </a:extLst>
              </p:cNvPr>
              <p:cNvSpPr/>
              <p:nvPr/>
            </p:nvSpPr>
            <p:spPr>
              <a:xfrm>
                <a:off x="10443443" y="191445"/>
                <a:ext cx="68250" cy="4601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cxnSp>
            <p:nvCxnSpPr>
              <p:cNvPr id="428" name="直接连接符 144">
                <a:extLst>
                  <a:ext uri="{FF2B5EF4-FFF2-40B4-BE49-F238E27FC236}">
                    <a16:creationId xmlns:a16="http://schemas.microsoft.com/office/drawing/2014/main" id="{17E821D0-9AC6-4E7F-B074-F074229E9C75}"/>
                  </a:ext>
                </a:extLst>
              </p:cNvPr>
              <p:cNvCxnSpPr>
                <a:stCxn id="427" idx="3"/>
              </p:cNvCxnSpPr>
              <p:nvPr/>
            </p:nvCxnSpPr>
            <p:spPr>
              <a:xfrm flipH="1">
                <a:off x="10237109" y="231111"/>
                <a:ext cx="217445" cy="112652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直接连接符 145">
                <a:extLst>
                  <a:ext uri="{FF2B5EF4-FFF2-40B4-BE49-F238E27FC236}">
                    <a16:creationId xmlns:a16="http://schemas.microsoft.com/office/drawing/2014/main" id="{9FAB04A3-00D3-4BAC-8750-352C504B3306}"/>
                  </a:ext>
                </a:extLst>
              </p:cNvPr>
              <p:cNvCxnSpPr>
                <a:stCxn id="427" idx="4"/>
              </p:cNvCxnSpPr>
              <p:nvPr/>
            </p:nvCxnSpPr>
            <p:spPr>
              <a:xfrm flipH="1">
                <a:off x="10316468" y="237457"/>
                <a:ext cx="161893" cy="14597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直接连接符 146">
                <a:extLst>
                  <a:ext uri="{FF2B5EF4-FFF2-40B4-BE49-F238E27FC236}">
                    <a16:creationId xmlns:a16="http://schemas.microsoft.com/office/drawing/2014/main" id="{3B0CC7A1-EB11-4C92-82E6-5A79952F5192}"/>
                  </a:ext>
                </a:extLst>
              </p:cNvPr>
              <p:cNvCxnSpPr>
                <a:stCxn id="427" idx="4"/>
              </p:cNvCxnSpPr>
              <p:nvPr/>
            </p:nvCxnSpPr>
            <p:spPr>
              <a:xfrm flipH="1">
                <a:off x="10465664" y="237457"/>
                <a:ext cx="12697" cy="14597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直接连接符 147">
                <a:extLst>
                  <a:ext uri="{FF2B5EF4-FFF2-40B4-BE49-F238E27FC236}">
                    <a16:creationId xmlns:a16="http://schemas.microsoft.com/office/drawing/2014/main" id="{3CF1E572-D925-4A03-8031-3EE9B399C909}"/>
                  </a:ext>
                </a:extLst>
              </p:cNvPr>
              <p:cNvCxnSpPr>
                <a:stCxn id="427" idx="6"/>
              </p:cNvCxnSpPr>
              <p:nvPr/>
            </p:nvCxnSpPr>
            <p:spPr>
              <a:xfrm flipV="1">
                <a:off x="10511693" y="185099"/>
                <a:ext cx="150782" cy="30146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直接连接符 148">
                <a:extLst>
                  <a:ext uri="{FF2B5EF4-FFF2-40B4-BE49-F238E27FC236}">
                    <a16:creationId xmlns:a16="http://schemas.microsoft.com/office/drawing/2014/main" id="{70B09920-CFED-4EB2-9BC5-72E4C1B58FE8}"/>
                  </a:ext>
                </a:extLst>
              </p:cNvPr>
              <p:cNvCxnSpPr>
                <a:stCxn id="427" idx="2"/>
              </p:cNvCxnSpPr>
              <p:nvPr/>
            </p:nvCxnSpPr>
            <p:spPr>
              <a:xfrm flipH="1">
                <a:off x="10246632" y="215244"/>
                <a:ext cx="196811" cy="36493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直接连接符 149">
                <a:extLst>
                  <a:ext uri="{FF2B5EF4-FFF2-40B4-BE49-F238E27FC236}">
                    <a16:creationId xmlns:a16="http://schemas.microsoft.com/office/drawing/2014/main" id="{8BA0CE1D-4B9D-4796-AF60-AA8D6223CAFC}"/>
                  </a:ext>
                </a:extLst>
              </p:cNvPr>
              <p:cNvCxnSpPr/>
              <p:nvPr/>
            </p:nvCxnSpPr>
            <p:spPr>
              <a:xfrm>
                <a:off x="10300596" y="126393"/>
                <a:ext cx="153958" cy="68226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直接连接符 150">
                <a:extLst>
                  <a:ext uri="{FF2B5EF4-FFF2-40B4-BE49-F238E27FC236}">
                    <a16:creationId xmlns:a16="http://schemas.microsoft.com/office/drawing/2014/main" id="{9DA3800E-1021-41E3-AF12-CD9E0B30994C}"/>
                  </a:ext>
                </a:extLst>
              </p:cNvPr>
              <p:cNvCxnSpPr/>
              <p:nvPr/>
            </p:nvCxnSpPr>
            <p:spPr>
              <a:xfrm flipH="1" flipV="1">
                <a:off x="10498995" y="232698"/>
                <a:ext cx="128562" cy="111065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直接连接符 151">
                <a:extLst>
                  <a:ext uri="{FF2B5EF4-FFF2-40B4-BE49-F238E27FC236}">
                    <a16:creationId xmlns:a16="http://schemas.microsoft.com/office/drawing/2014/main" id="{15CB9F18-1F95-4531-9A26-ED0A4F8930EA}"/>
                  </a:ext>
                </a:extLst>
              </p:cNvPr>
              <p:cNvCxnSpPr>
                <a:endCxn id="427" idx="0"/>
              </p:cNvCxnSpPr>
              <p:nvPr/>
            </p:nvCxnSpPr>
            <p:spPr>
              <a:xfrm>
                <a:off x="10464077" y="75620"/>
                <a:ext cx="14284" cy="115825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直接连接符 152">
                <a:extLst>
                  <a:ext uri="{FF2B5EF4-FFF2-40B4-BE49-F238E27FC236}">
                    <a16:creationId xmlns:a16="http://schemas.microsoft.com/office/drawing/2014/main" id="{AF1A35D5-C216-4759-8F69-3998C0EE916D}"/>
                  </a:ext>
                </a:extLst>
              </p:cNvPr>
              <p:cNvCxnSpPr>
                <a:stCxn id="427" idx="7"/>
              </p:cNvCxnSpPr>
              <p:nvPr/>
            </p:nvCxnSpPr>
            <p:spPr>
              <a:xfrm flipV="1">
                <a:off x="10502170" y="81967"/>
                <a:ext cx="160305" cy="11741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60" name="组合 33">
              <a:extLst>
                <a:ext uri="{FF2B5EF4-FFF2-40B4-BE49-F238E27FC236}">
                  <a16:creationId xmlns:a16="http://schemas.microsoft.com/office/drawing/2014/main" id="{62F4AD41-5DF2-4C26-A0D4-4ADA7E9A66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55553" y="5465935"/>
              <a:ext cx="425784" cy="307753"/>
              <a:chOff x="10236691" y="75964"/>
              <a:chExt cx="425784" cy="307753"/>
            </a:xfrm>
          </p:grpSpPr>
          <p:sp>
            <p:nvSpPr>
              <p:cNvPr id="417" name="椭圆 133">
                <a:extLst>
                  <a:ext uri="{FF2B5EF4-FFF2-40B4-BE49-F238E27FC236}">
                    <a16:creationId xmlns:a16="http://schemas.microsoft.com/office/drawing/2014/main" id="{0E26B841-BE33-4322-878F-6C920F1C2D25}"/>
                  </a:ext>
                </a:extLst>
              </p:cNvPr>
              <p:cNvSpPr/>
              <p:nvPr/>
            </p:nvSpPr>
            <p:spPr>
              <a:xfrm>
                <a:off x="10443411" y="192001"/>
                <a:ext cx="68249" cy="4601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cxnSp>
            <p:nvCxnSpPr>
              <p:cNvPr id="418" name="直接连接符 134">
                <a:extLst>
                  <a:ext uri="{FF2B5EF4-FFF2-40B4-BE49-F238E27FC236}">
                    <a16:creationId xmlns:a16="http://schemas.microsoft.com/office/drawing/2014/main" id="{ACEF61B9-B10A-4AA1-B3F7-C063752CB4E2}"/>
                  </a:ext>
                </a:extLst>
              </p:cNvPr>
              <p:cNvCxnSpPr>
                <a:stCxn id="417" idx="3"/>
              </p:cNvCxnSpPr>
              <p:nvPr/>
            </p:nvCxnSpPr>
            <p:spPr>
              <a:xfrm flipH="1">
                <a:off x="10237077" y="231667"/>
                <a:ext cx="217444" cy="112652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直接连接符 135">
                <a:extLst>
                  <a:ext uri="{FF2B5EF4-FFF2-40B4-BE49-F238E27FC236}">
                    <a16:creationId xmlns:a16="http://schemas.microsoft.com/office/drawing/2014/main" id="{37F1B6F9-4B62-4B88-B724-0116617CD6FD}"/>
                  </a:ext>
                </a:extLst>
              </p:cNvPr>
              <p:cNvCxnSpPr>
                <a:stCxn id="417" idx="4"/>
              </p:cNvCxnSpPr>
              <p:nvPr/>
            </p:nvCxnSpPr>
            <p:spPr>
              <a:xfrm flipH="1">
                <a:off x="10316436" y="238013"/>
                <a:ext cx="161893" cy="14597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直接连接符 136">
                <a:extLst>
                  <a:ext uri="{FF2B5EF4-FFF2-40B4-BE49-F238E27FC236}">
                    <a16:creationId xmlns:a16="http://schemas.microsoft.com/office/drawing/2014/main" id="{CF10FF1B-F420-4227-9BC1-92DE5B7FC798}"/>
                  </a:ext>
                </a:extLst>
              </p:cNvPr>
              <p:cNvCxnSpPr>
                <a:stCxn id="417" idx="4"/>
              </p:cNvCxnSpPr>
              <p:nvPr/>
            </p:nvCxnSpPr>
            <p:spPr>
              <a:xfrm flipH="1">
                <a:off x="10465632" y="238013"/>
                <a:ext cx="12697" cy="14597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直接连接符 137">
                <a:extLst>
                  <a:ext uri="{FF2B5EF4-FFF2-40B4-BE49-F238E27FC236}">
                    <a16:creationId xmlns:a16="http://schemas.microsoft.com/office/drawing/2014/main" id="{DC0E22F2-6E54-44CF-8493-D4354967EBDD}"/>
                  </a:ext>
                </a:extLst>
              </p:cNvPr>
              <p:cNvCxnSpPr>
                <a:stCxn id="417" idx="6"/>
              </p:cNvCxnSpPr>
              <p:nvPr/>
            </p:nvCxnSpPr>
            <p:spPr>
              <a:xfrm flipV="1">
                <a:off x="10511660" y="185654"/>
                <a:ext cx="150783" cy="30146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直接连接符 138">
                <a:extLst>
                  <a:ext uri="{FF2B5EF4-FFF2-40B4-BE49-F238E27FC236}">
                    <a16:creationId xmlns:a16="http://schemas.microsoft.com/office/drawing/2014/main" id="{394A87DE-2177-416A-A912-0400B87C9FD4}"/>
                  </a:ext>
                </a:extLst>
              </p:cNvPr>
              <p:cNvCxnSpPr>
                <a:stCxn id="417" idx="2"/>
              </p:cNvCxnSpPr>
              <p:nvPr/>
            </p:nvCxnSpPr>
            <p:spPr>
              <a:xfrm flipH="1">
                <a:off x="10246600" y="215800"/>
                <a:ext cx="196811" cy="36493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直接连接符 139">
                <a:extLst>
                  <a:ext uri="{FF2B5EF4-FFF2-40B4-BE49-F238E27FC236}">
                    <a16:creationId xmlns:a16="http://schemas.microsoft.com/office/drawing/2014/main" id="{55047F46-C1B1-49E9-B3E7-20CD68FA6E9E}"/>
                  </a:ext>
                </a:extLst>
              </p:cNvPr>
              <p:cNvCxnSpPr/>
              <p:nvPr/>
            </p:nvCxnSpPr>
            <p:spPr>
              <a:xfrm>
                <a:off x="10300564" y="126948"/>
                <a:ext cx="153957" cy="68226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直接连接符 140">
                <a:extLst>
                  <a:ext uri="{FF2B5EF4-FFF2-40B4-BE49-F238E27FC236}">
                    <a16:creationId xmlns:a16="http://schemas.microsoft.com/office/drawing/2014/main" id="{EFE01C38-F6BD-4053-A049-4FB1DF83EF7E}"/>
                  </a:ext>
                </a:extLst>
              </p:cNvPr>
              <p:cNvCxnSpPr/>
              <p:nvPr/>
            </p:nvCxnSpPr>
            <p:spPr>
              <a:xfrm flipH="1" flipV="1">
                <a:off x="10498962" y="233254"/>
                <a:ext cx="128563" cy="111065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直接连接符 141">
                <a:extLst>
                  <a:ext uri="{FF2B5EF4-FFF2-40B4-BE49-F238E27FC236}">
                    <a16:creationId xmlns:a16="http://schemas.microsoft.com/office/drawing/2014/main" id="{F18C589E-A55B-4BDF-A2E8-1DD905392E01}"/>
                  </a:ext>
                </a:extLst>
              </p:cNvPr>
              <p:cNvCxnSpPr>
                <a:endCxn id="417" idx="0"/>
              </p:cNvCxnSpPr>
              <p:nvPr/>
            </p:nvCxnSpPr>
            <p:spPr>
              <a:xfrm>
                <a:off x="10464044" y="76176"/>
                <a:ext cx="14285" cy="115825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直接连接符 142">
                <a:extLst>
                  <a:ext uri="{FF2B5EF4-FFF2-40B4-BE49-F238E27FC236}">
                    <a16:creationId xmlns:a16="http://schemas.microsoft.com/office/drawing/2014/main" id="{3E717352-709C-4DFF-B0AD-688BCCA40748}"/>
                  </a:ext>
                </a:extLst>
              </p:cNvPr>
              <p:cNvCxnSpPr>
                <a:stCxn id="417" idx="7"/>
              </p:cNvCxnSpPr>
              <p:nvPr/>
            </p:nvCxnSpPr>
            <p:spPr>
              <a:xfrm flipV="1">
                <a:off x="10502137" y="82522"/>
                <a:ext cx="160306" cy="11741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61" name="组合 34">
              <a:extLst>
                <a:ext uri="{FF2B5EF4-FFF2-40B4-BE49-F238E27FC236}">
                  <a16:creationId xmlns:a16="http://schemas.microsoft.com/office/drawing/2014/main" id="{D9629F51-C816-477C-B536-E2E09D4F4A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53963" y="5461154"/>
              <a:ext cx="425784" cy="307753"/>
              <a:chOff x="10236691" y="75964"/>
              <a:chExt cx="425784" cy="307753"/>
            </a:xfrm>
          </p:grpSpPr>
          <p:sp>
            <p:nvSpPr>
              <p:cNvPr id="407" name="椭圆 123">
                <a:extLst>
                  <a:ext uri="{FF2B5EF4-FFF2-40B4-BE49-F238E27FC236}">
                    <a16:creationId xmlns:a16="http://schemas.microsoft.com/office/drawing/2014/main" id="{1E47B871-5B87-4E70-8D60-572F6F5100F8}"/>
                  </a:ext>
                </a:extLst>
              </p:cNvPr>
              <p:cNvSpPr/>
              <p:nvPr/>
            </p:nvSpPr>
            <p:spPr>
              <a:xfrm>
                <a:off x="10443442" y="192021"/>
                <a:ext cx="68250" cy="4601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cxnSp>
            <p:nvCxnSpPr>
              <p:cNvPr id="408" name="直接连接符 124">
                <a:extLst>
                  <a:ext uri="{FF2B5EF4-FFF2-40B4-BE49-F238E27FC236}">
                    <a16:creationId xmlns:a16="http://schemas.microsoft.com/office/drawing/2014/main" id="{FE0ED05F-944C-4682-A80A-7D20007AC826}"/>
                  </a:ext>
                </a:extLst>
              </p:cNvPr>
              <p:cNvCxnSpPr>
                <a:stCxn id="407" idx="3"/>
              </p:cNvCxnSpPr>
              <p:nvPr/>
            </p:nvCxnSpPr>
            <p:spPr>
              <a:xfrm flipH="1">
                <a:off x="10237108" y="231687"/>
                <a:ext cx="217445" cy="11265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直接连接符 125">
                <a:extLst>
                  <a:ext uri="{FF2B5EF4-FFF2-40B4-BE49-F238E27FC236}">
                    <a16:creationId xmlns:a16="http://schemas.microsoft.com/office/drawing/2014/main" id="{A9D196EE-FE05-4C10-82B1-5C451D83B180}"/>
                  </a:ext>
                </a:extLst>
              </p:cNvPr>
              <p:cNvCxnSpPr>
                <a:stCxn id="407" idx="4"/>
              </p:cNvCxnSpPr>
              <p:nvPr/>
            </p:nvCxnSpPr>
            <p:spPr>
              <a:xfrm flipH="1">
                <a:off x="10316467" y="238034"/>
                <a:ext cx="161893" cy="14597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直接连接符 126">
                <a:extLst>
                  <a:ext uri="{FF2B5EF4-FFF2-40B4-BE49-F238E27FC236}">
                    <a16:creationId xmlns:a16="http://schemas.microsoft.com/office/drawing/2014/main" id="{CDE7CE64-44A7-4849-A1B7-013A0D036B9A}"/>
                  </a:ext>
                </a:extLst>
              </p:cNvPr>
              <p:cNvCxnSpPr>
                <a:stCxn id="407" idx="4"/>
              </p:cNvCxnSpPr>
              <p:nvPr/>
            </p:nvCxnSpPr>
            <p:spPr>
              <a:xfrm flipH="1">
                <a:off x="10465663" y="238034"/>
                <a:ext cx="12697" cy="14597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直接连接符 127">
                <a:extLst>
                  <a:ext uri="{FF2B5EF4-FFF2-40B4-BE49-F238E27FC236}">
                    <a16:creationId xmlns:a16="http://schemas.microsoft.com/office/drawing/2014/main" id="{B61146BF-E849-445F-9F79-D092FBD12F9D}"/>
                  </a:ext>
                </a:extLst>
              </p:cNvPr>
              <p:cNvCxnSpPr>
                <a:stCxn id="407" idx="6"/>
              </p:cNvCxnSpPr>
              <p:nvPr/>
            </p:nvCxnSpPr>
            <p:spPr>
              <a:xfrm flipV="1">
                <a:off x="10511692" y="185674"/>
                <a:ext cx="150782" cy="30147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直接连接符 128">
                <a:extLst>
                  <a:ext uri="{FF2B5EF4-FFF2-40B4-BE49-F238E27FC236}">
                    <a16:creationId xmlns:a16="http://schemas.microsoft.com/office/drawing/2014/main" id="{732C9794-7EE5-43B5-AC34-87F5331B8F3D}"/>
                  </a:ext>
                </a:extLst>
              </p:cNvPr>
              <p:cNvCxnSpPr>
                <a:stCxn id="407" idx="2"/>
              </p:cNvCxnSpPr>
              <p:nvPr/>
            </p:nvCxnSpPr>
            <p:spPr>
              <a:xfrm flipH="1">
                <a:off x="10246631" y="215821"/>
                <a:ext cx="196811" cy="36492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直接连接符 129">
                <a:extLst>
                  <a:ext uri="{FF2B5EF4-FFF2-40B4-BE49-F238E27FC236}">
                    <a16:creationId xmlns:a16="http://schemas.microsoft.com/office/drawing/2014/main" id="{1071C48A-8905-463D-A04F-C4278910E864}"/>
                  </a:ext>
                </a:extLst>
              </p:cNvPr>
              <p:cNvCxnSpPr/>
              <p:nvPr/>
            </p:nvCxnSpPr>
            <p:spPr>
              <a:xfrm>
                <a:off x="10300595" y="126969"/>
                <a:ext cx="153958" cy="68225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" name="直接连接符 130">
                <a:extLst>
                  <a:ext uri="{FF2B5EF4-FFF2-40B4-BE49-F238E27FC236}">
                    <a16:creationId xmlns:a16="http://schemas.microsoft.com/office/drawing/2014/main" id="{8FB96B89-457E-4CE3-A1DB-4F36138E4DF7}"/>
                  </a:ext>
                </a:extLst>
              </p:cNvPr>
              <p:cNvCxnSpPr/>
              <p:nvPr/>
            </p:nvCxnSpPr>
            <p:spPr>
              <a:xfrm flipH="1" flipV="1">
                <a:off x="10498994" y="233274"/>
                <a:ext cx="128562" cy="111065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直接连接符 131">
                <a:extLst>
                  <a:ext uri="{FF2B5EF4-FFF2-40B4-BE49-F238E27FC236}">
                    <a16:creationId xmlns:a16="http://schemas.microsoft.com/office/drawing/2014/main" id="{CD35696A-2DAD-4C3A-B043-9B66521C0429}"/>
                  </a:ext>
                </a:extLst>
              </p:cNvPr>
              <p:cNvCxnSpPr>
                <a:endCxn id="407" idx="0"/>
              </p:cNvCxnSpPr>
              <p:nvPr/>
            </p:nvCxnSpPr>
            <p:spPr>
              <a:xfrm>
                <a:off x="10464076" y="76197"/>
                <a:ext cx="14284" cy="115824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直接连接符 132">
                <a:extLst>
                  <a:ext uri="{FF2B5EF4-FFF2-40B4-BE49-F238E27FC236}">
                    <a16:creationId xmlns:a16="http://schemas.microsoft.com/office/drawing/2014/main" id="{9A7B09B2-9916-4057-B80D-C8EE6505D867}"/>
                  </a:ext>
                </a:extLst>
              </p:cNvPr>
              <p:cNvCxnSpPr>
                <a:stCxn id="407" idx="7"/>
              </p:cNvCxnSpPr>
              <p:nvPr/>
            </p:nvCxnSpPr>
            <p:spPr>
              <a:xfrm flipV="1">
                <a:off x="10502169" y="82543"/>
                <a:ext cx="160305" cy="11741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62" name="组合 35">
              <a:extLst>
                <a:ext uri="{FF2B5EF4-FFF2-40B4-BE49-F238E27FC236}">
                  <a16:creationId xmlns:a16="http://schemas.microsoft.com/office/drawing/2014/main" id="{D4CAB03C-42D5-4725-B221-E57AB1F354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8806" y="5611374"/>
              <a:ext cx="425784" cy="307753"/>
              <a:chOff x="10236691" y="75964"/>
              <a:chExt cx="425784" cy="307753"/>
            </a:xfrm>
          </p:grpSpPr>
          <p:sp>
            <p:nvSpPr>
              <p:cNvPr id="397" name="椭圆 113">
                <a:extLst>
                  <a:ext uri="{FF2B5EF4-FFF2-40B4-BE49-F238E27FC236}">
                    <a16:creationId xmlns:a16="http://schemas.microsoft.com/office/drawing/2014/main" id="{392B8A6F-CB82-4FB8-A518-3ACDC22672A7}"/>
                  </a:ext>
                </a:extLst>
              </p:cNvPr>
              <p:cNvSpPr/>
              <p:nvPr/>
            </p:nvSpPr>
            <p:spPr>
              <a:xfrm>
                <a:off x="10443503" y="192532"/>
                <a:ext cx="68250" cy="4601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cxnSp>
            <p:nvCxnSpPr>
              <p:cNvPr id="398" name="直接连接符 114">
                <a:extLst>
                  <a:ext uri="{FF2B5EF4-FFF2-40B4-BE49-F238E27FC236}">
                    <a16:creationId xmlns:a16="http://schemas.microsoft.com/office/drawing/2014/main" id="{0F4D4F53-D8A8-4EA8-90A2-65801619383D}"/>
                  </a:ext>
                </a:extLst>
              </p:cNvPr>
              <p:cNvCxnSpPr>
                <a:stCxn id="397" idx="3"/>
              </p:cNvCxnSpPr>
              <p:nvPr/>
            </p:nvCxnSpPr>
            <p:spPr>
              <a:xfrm flipH="1">
                <a:off x="10237169" y="230611"/>
                <a:ext cx="217445" cy="114238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直接连接符 115">
                <a:extLst>
                  <a:ext uri="{FF2B5EF4-FFF2-40B4-BE49-F238E27FC236}">
                    <a16:creationId xmlns:a16="http://schemas.microsoft.com/office/drawing/2014/main" id="{53368784-EF73-4730-89E0-6660048CCEF2}"/>
                  </a:ext>
                </a:extLst>
              </p:cNvPr>
              <p:cNvCxnSpPr>
                <a:stCxn id="397" idx="4"/>
              </p:cNvCxnSpPr>
              <p:nvPr/>
            </p:nvCxnSpPr>
            <p:spPr>
              <a:xfrm flipH="1">
                <a:off x="10316528" y="238544"/>
                <a:ext cx="161893" cy="144385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直接连接符 116">
                <a:extLst>
                  <a:ext uri="{FF2B5EF4-FFF2-40B4-BE49-F238E27FC236}">
                    <a16:creationId xmlns:a16="http://schemas.microsoft.com/office/drawing/2014/main" id="{FCBE8824-B75E-44C9-B5D2-82EDDAF4DD48}"/>
                  </a:ext>
                </a:extLst>
              </p:cNvPr>
              <p:cNvCxnSpPr>
                <a:stCxn id="397" idx="4"/>
              </p:cNvCxnSpPr>
              <p:nvPr/>
            </p:nvCxnSpPr>
            <p:spPr>
              <a:xfrm flipH="1">
                <a:off x="10465724" y="238544"/>
                <a:ext cx="12697" cy="144385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直接连接符 117">
                <a:extLst>
                  <a:ext uri="{FF2B5EF4-FFF2-40B4-BE49-F238E27FC236}">
                    <a16:creationId xmlns:a16="http://schemas.microsoft.com/office/drawing/2014/main" id="{6E1DC4B3-0029-4F7B-BA7A-0AAF45FE1EFF}"/>
                  </a:ext>
                </a:extLst>
              </p:cNvPr>
              <p:cNvCxnSpPr>
                <a:stCxn id="397" idx="6"/>
              </p:cNvCxnSpPr>
              <p:nvPr/>
            </p:nvCxnSpPr>
            <p:spPr>
              <a:xfrm flipV="1">
                <a:off x="10511753" y="186185"/>
                <a:ext cx="150782" cy="28560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直接连接符 118">
                <a:extLst>
                  <a:ext uri="{FF2B5EF4-FFF2-40B4-BE49-F238E27FC236}">
                    <a16:creationId xmlns:a16="http://schemas.microsoft.com/office/drawing/2014/main" id="{213A758E-D75D-4B6E-8A6D-9DB02E6A994B}"/>
                  </a:ext>
                </a:extLst>
              </p:cNvPr>
              <p:cNvCxnSpPr>
                <a:stCxn id="397" idx="2"/>
              </p:cNvCxnSpPr>
              <p:nvPr/>
            </p:nvCxnSpPr>
            <p:spPr>
              <a:xfrm flipH="1">
                <a:off x="10246692" y="214745"/>
                <a:ext cx="196811" cy="36492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直接连接符 119">
                <a:extLst>
                  <a:ext uri="{FF2B5EF4-FFF2-40B4-BE49-F238E27FC236}">
                    <a16:creationId xmlns:a16="http://schemas.microsoft.com/office/drawing/2014/main" id="{ED81A18E-0AE0-4C6C-8C13-B3C5BED86EE8}"/>
                  </a:ext>
                </a:extLst>
              </p:cNvPr>
              <p:cNvCxnSpPr/>
              <p:nvPr/>
            </p:nvCxnSpPr>
            <p:spPr>
              <a:xfrm>
                <a:off x="10300656" y="127479"/>
                <a:ext cx="153958" cy="68226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直接连接符 120">
                <a:extLst>
                  <a:ext uri="{FF2B5EF4-FFF2-40B4-BE49-F238E27FC236}">
                    <a16:creationId xmlns:a16="http://schemas.microsoft.com/office/drawing/2014/main" id="{4F013920-245F-4941-8ADC-C068588037D7}"/>
                  </a:ext>
                </a:extLst>
              </p:cNvPr>
              <p:cNvCxnSpPr/>
              <p:nvPr/>
            </p:nvCxnSpPr>
            <p:spPr>
              <a:xfrm flipH="1" flipV="1">
                <a:off x="10499055" y="233784"/>
                <a:ext cx="128562" cy="111065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直接连接符 121">
                <a:extLst>
                  <a:ext uri="{FF2B5EF4-FFF2-40B4-BE49-F238E27FC236}">
                    <a16:creationId xmlns:a16="http://schemas.microsoft.com/office/drawing/2014/main" id="{9C42C3A8-DFA3-4145-9EA8-58464D2FE5A2}"/>
                  </a:ext>
                </a:extLst>
              </p:cNvPr>
              <p:cNvCxnSpPr>
                <a:endCxn id="397" idx="0"/>
              </p:cNvCxnSpPr>
              <p:nvPr/>
            </p:nvCxnSpPr>
            <p:spPr>
              <a:xfrm>
                <a:off x="10464137" y="76707"/>
                <a:ext cx="14284" cy="115825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直接连接符 122">
                <a:extLst>
                  <a:ext uri="{FF2B5EF4-FFF2-40B4-BE49-F238E27FC236}">
                    <a16:creationId xmlns:a16="http://schemas.microsoft.com/office/drawing/2014/main" id="{6996C2A9-D62F-437A-9D5A-E505725918CD}"/>
                  </a:ext>
                </a:extLst>
              </p:cNvPr>
              <p:cNvCxnSpPr>
                <a:stCxn id="397" idx="7"/>
              </p:cNvCxnSpPr>
              <p:nvPr/>
            </p:nvCxnSpPr>
            <p:spPr>
              <a:xfrm flipV="1">
                <a:off x="10502230" y="83053"/>
                <a:ext cx="160305" cy="115825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63" name="组合 36">
              <a:extLst>
                <a:ext uri="{FF2B5EF4-FFF2-40B4-BE49-F238E27FC236}">
                  <a16:creationId xmlns:a16="http://schemas.microsoft.com/office/drawing/2014/main" id="{63066545-3A42-4173-9B6D-3BF246F8D1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93606" y="4906495"/>
              <a:ext cx="425784" cy="307753"/>
              <a:chOff x="10236691" y="75964"/>
              <a:chExt cx="425784" cy="307753"/>
            </a:xfrm>
          </p:grpSpPr>
          <p:sp>
            <p:nvSpPr>
              <p:cNvPr id="387" name="椭圆 103">
                <a:extLst>
                  <a:ext uri="{FF2B5EF4-FFF2-40B4-BE49-F238E27FC236}">
                    <a16:creationId xmlns:a16="http://schemas.microsoft.com/office/drawing/2014/main" id="{42D97872-8EA3-42A9-B46D-998C856D2B0D}"/>
                  </a:ext>
                </a:extLst>
              </p:cNvPr>
              <p:cNvSpPr/>
              <p:nvPr/>
            </p:nvSpPr>
            <p:spPr>
              <a:xfrm>
                <a:off x="10443443" y="191357"/>
                <a:ext cx="68250" cy="4601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cxnSp>
            <p:nvCxnSpPr>
              <p:cNvPr id="388" name="直接连接符 104">
                <a:extLst>
                  <a:ext uri="{FF2B5EF4-FFF2-40B4-BE49-F238E27FC236}">
                    <a16:creationId xmlns:a16="http://schemas.microsoft.com/office/drawing/2014/main" id="{20FDEC41-4A60-4652-94BC-2989AF00BAE6}"/>
                  </a:ext>
                </a:extLst>
              </p:cNvPr>
              <p:cNvCxnSpPr>
                <a:stCxn id="387" idx="3"/>
              </p:cNvCxnSpPr>
              <p:nvPr/>
            </p:nvCxnSpPr>
            <p:spPr>
              <a:xfrm flipH="1">
                <a:off x="10237109" y="231024"/>
                <a:ext cx="217445" cy="11265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直接连接符 105">
                <a:extLst>
                  <a:ext uri="{FF2B5EF4-FFF2-40B4-BE49-F238E27FC236}">
                    <a16:creationId xmlns:a16="http://schemas.microsoft.com/office/drawing/2014/main" id="{2C0E787E-EA4D-4B4C-A03E-7A36CA924A8B}"/>
                  </a:ext>
                </a:extLst>
              </p:cNvPr>
              <p:cNvCxnSpPr>
                <a:stCxn id="387" idx="4"/>
              </p:cNvCxnSpPr>
              <p:nvPr/>
            </p:nvCxnSpPr>
            <p:spPr>
              <a:xfrm flipH="1">
                <a:off x="10316468" y="237370"/>
                <a:ext cx="161893" cy="14597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直接连接符 106">
                <a:extLst>
                  <a:ext uri="{FF2B5EF4-FFF2-40B4-BE49-F238E27FC236}">
                    <a16:creationId xmlns:a16="http://schemas.microsoft.com/office/drawing/2014/main" id="{7A977FE6-DD11-4BA8-93B1-CDF43B04C29E}"/>
                  </a:ext>
                </a:extLst>
              </p:cNvPr>
              <p:cNvCxnSpPr>
                <a:stCxn id="387" idx="4"/>
              </p:cNvCxnSpPr>
              <p:nvPr/>
            </p:nvCxnSpPr>
            <p:spPr>
              <a:xfrm flipH="1">
                <a:off x="10465664" y="237370"/>
                <a:ext cx="12697" cy="14597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直接连接符 107">
                <a:extLst>
                  <a:ext uri="{FF2B5EF4-FFF2-40B4-BE49-F238E27FC236}">
                    <a16:creationId xmlns:a16="http://schemas.microsoft.com/office/drawing/2014/main" id="{AC274CF0-04B0-417F-96CE-BF44B32F220E}"/>
                  </a:ext>
                </a:extLst>
              </p:cNvPr>
              <p:cNvCxnSpPr>
                <a:stCxn id="387" idx="6"/>
              </p:cNvCxnSpPr>
              <p:nvPr/>
            </p:nvCxnSpPr>
            <p:spPr>
              <a:xfrm flipV="1">
                <a:off x="10511693" y="185011"/>
                <a:ext cx="150782" cy="30147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直接连接符 108">
                <a:extLst>
                  <a:ext uri="{FF2B5EF4-FFF2-40B4-BE49-F238E27FC236}">
                    <a16:creationId xmlns:a16="http://schemas.microsoft.com/office/drawing/2014/main" id="{E667DA51-6E10-40B7-B153-3A9C25238A7B}"/>
                  </a:ext>
                </a:extLst>
              </p:cNvPr>
              <p:cNvCxnSpPr>
                <a:stCxn id="387" idx="2"/>
              </p:cNvCxnSpPr>
              <p:nvPr/>
            </p:nvCxnSpPr>
            <p:spPr>
              <a:xfrm flipH="1">
                <a:off x="10246632" y="215157"/>
                <a:ext cx="196811" cy="36492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直接连接符 109">
                <a:extLst>
                  <a:ext uri="{FF2B5EF4-FFF2-40B4-BE49-F238E27FC236}">
                    <a16:creationId xmlns:a16="http://schemas.microsoft.com/office/drawing/2014/main" id="{FDAA79CD-68BA-4FA7-BE9C-8ADC88BF95E2}"/>
                  </a:ext>
                </a:extLst>
              </p:cNvPr>
              <p:cNvCxnSpPr/>
              <p:nvPr/>
            </p:nvCxnSpPr>
            <p:spPr>
              <a:xfrm>
                <a:off x="10300596" y="126306"/>
                <a:ext cx="153958" cy="68225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直接连接符 110">
                <a:extLst>
                  <a:ext uri="{FF2B5EF4-FFF2-40B4-BE49-F238E27FC236}">
                    <a16:creationId xmlns:a16="http://schemas.microsoft.com/office/drawing/2014/main" id="{4B65BE22-36C4-4AD6-8562-324AD9AD54CC}"/>
                  </a:ext>
                </a:extLst>
              </p:cNvPr>
              <p:cNvCxnSpPr/>
              <p:nvPr/>
            </p:nvCxnSpPr>
            <p:spPr>
              <a:xfrm flipH="1" flipV="1">
                <a:off x="10498995" y="232610"/>
                <a:ext cx="128562" cy="111065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直接连接符 111">
                <a:extLst>
                  <a:ext uri="{FF2B5EF4-FFF2-40B4-BE49-F238E27FC236}">
                    <a16:creationId xmlns:a16="http://schemas.microsoft.com/office/drawing/2014/main" id="{C9168BA3-9A56-4E8A-93D9-B70EDE0638B0}"/>
                  </a:ext>
                </a:extLst>
              </p:cNvPr>
              <p:cNvCxnSpPr>
                <a:endCxn id="387" idx="0"/>
              </p:cNvCxnSpPr>
              <p:nvPr/>
            </p:nvCxnSpPr>
            <p:spPr>
              <a:xfrm>
                <a:off x="10464077" y="75533"/>
                <a:ext cx="14284" cy="115824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直接连接符 112">
                <a:extLst>
                  <a:ext uri="{FF2B5EF4-FFF2-40B4-BE49-F238E27FC236}">
                    <a16:creationId xmlns:a16="http://schemas.microsoft.com/office/drawing/2014/main" id="{77E76C8A-6083-4B1A-8AF0-57DDE7B6472B}"/>
                  </a:ext>
                </a:extLst>
              </p:cNvPr>
              <p:cNvCxnSpPr>
                <a:stCxn id="387" idx="7"/>
              </p:cNvCxnSpPr>
              <p:nvPr/>
            </p:nvCxnSpPr>
            <p:spPr>
              <a:xfrm flipV="1">
                <a:off x="10502170" y="81880"/>
                <a:ext cx="160305" cy="11741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64" name="组合 37">
              <a:extLst>
                <a:ext uri="{FF2B5EF4-FFF2-40B4-BE49-F238E27FC236}">
                  <a16:creationId xmlns:a16="http://schemas.microsoft.com/office/drawing/2014/main" id="{511CBB71-5E22-459A-87EE-D7DCD2AD59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93606" y="5775596"/>
              <a:ext cx="425784" cy="307753"/>
              <a:chOff x="10236691" y="75964"/>
              <a:chExt cx="425784" cy="307753"/>
            </a:xfrm>
          </p:grpSpPr>
          <p:sp>
            <p:nvSpPr>
              <p:cNvPr id="377" name="椭圆 93">
                <a:extLst>
                  <a:ext uri="{FF2B5EF4-FFF2-40B4-BE49-F238E27FC236}">
                    <a16:creationId xmlns:a16="http://schemas.microsoft.com/office/drawing/2014/main" id="{9BA8201F-79C9-488B-A14B-E9C25B961411}"/>
                  </a:ext>
                </a:extLst>
              </p:cNvPr>
              <p:cNvSpPr/>
              <p:nvPr/>
            </p:nvSpPr>
            <p:spPr>
              <a:xfrm>
                <a:off x="10443443" y="191733"/>
                <a:ext cx="68250" cy="4601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cxnSp>
            <p:nvCxnSpPr>
              <p:cNvPr id="378" name="直接连接符 94">
                <a:extLst>
                  <a:ext uri="{FF2B5EF4-FFF2-40B4-BE49-F238E27FC236}">
                    <a16:creationId xmlns:a16="http://schemas.microsoft.com/office/drawing/2014/main" id="{009F5B93-1A2D-4811-A07A-3A73FBD307D1}"/>
                  </a:ext>
                </a:extLst>
              </p:cNvPr>
              <p:cNvCxnSpPr>
                <a:stCxn id="377" idx="3"/>
              </p:cNvCxnSpPr>
              <p:nvPr/>
            </p:nvCxnSpPr>
            <p:spPr>
              <a:xfrm flipH="1">
                <a:off x="10237109" y="231400"/>
                <a:ext cx="217445" cy="11265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直接连接符 95">
                <a:extLst>
                  <a:ext uri="{FF2B5EF4-FFF2-40B4-BE49-F238E27FC236}">
                    <a16:creationId xmlns:a16="http://schemas.microsoft.com/office/drawing/2014/main" id="{A2766C1D-4E33-417A-8DE4-3B2D0E61F118}"/>
                  </a:ext>
                </a:extLst>
              </p:cNvPr>
              <p:cNvCxnSpPr>
                <a:stCxn id="377" idx="4"/>
              </p:cNvCxnSpPr>
              <p:nvPr/>
            </p:nvCxnSpPr>
            <p:spPr>
              <a:xfrm flipH="1">
                <a:off x="10316468" y="237746"/>
                <a:ext cx="161893" cy="14597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直接连接符 96">
                <a:extLst>
                  <a:ext uri="{FF2B5EF4-FFF2-40B4-BE49-F238E27FC236}">
                    <a16:creationId xmlns:a16="http://schemas.microsoft.com/office/drawing/2014/main" id="{4A79EDBC-E90D-48B0-AC38-5776EB301315}"/>
                  </a:ext>
                </a:extLst>
              </p:cNvPr>
              <p:cNvCxnSpPr>
                <a:stCxn id="377" idx="4"/>
              </p:cNvCxnSpPr>
              <p:nvPr/>
            </p:nvCxnSpPr>
            <p:spPr>
              <a:xfrm flipH="1">
                <a:off x="10465664" y="237746"/>
                <a:ext cx="12697" cy="14597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直接连接符 97">
                <a:extLst>
                  <a:ext uri="{FF2B5EF4-FFF2-40B4-BE49-F238E27FC236}">
                    <a16:creationId xmlns:a16="http://schemas.microsoft.com/office/drawing/2014/main" id="{E616AF13-30E8-4954-BCBD-FC09970C8695}"/>
                  </a:ext>
                </a:extLst>
              </p:cNvPr>
              <p:cNvCxnSpPr>
                <a:stCxn id="377" idx="6"/>
              </p:cNvCxnSpPr>
              <p:nvPr/>
            </p:nvCxnSpPr>
            <p:spPr>
              <a:xfrm flipV="1">
                <a:off x="10511693" y="185387"/>
                <a:ext cx="150782" cy="30147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直接连接符 98">
                <a:extLst>
                  <a:ext uri="{FF2B5EF4-FFF2-40B4-BE49-F238E27FC236}">
                    <a16:creationId xmlns:a16="http://schemas.microsoft.com/office/drawing/2014/main" id="{1018676A-1942-4218-BA49-C17267C55A73}"/>
                  </a:ext>
                </a:extLst>
              </p:cNvPr>
              <p:cNvCxnSpPr>
                <a:stCxn id="377" idx="2"/>
              </p:cNvCxnSpPr>
              <p:nvPr/>
            </p:nvCxnSpPr>
            <p:spPr>
              <a:xfrm flipH="1">
                <a:off x="10246632" y="215533"/>
                <a:ext cx="196811" cy="36492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直接连接符 99">
                <a:extLst>
                  <a:ext uri="{FF2B5EF4-FFF2-40B4-BE49-F238E27FC236}">
                    <a16:creationId xmlns:a16="http://schemas.microsoft.com/office/drawing/2014/main" id="{C04B70DF-0B31-420A-9ABA-DEB90B94B61E}"/>
                  </a:ext>
                </a:extLst>
              </p:cNvPr>
              <p:cNvCxnSpPr/>
              <p:nvPr/>
            </p:nvCxnSpPr>
            <p:spPr>
              <a:xfrm>
                <a:off x="10300596" y="126681"/>
                <a:ext cx="153958" cy="68225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直接连接符 100">
                <a:extLst>
                  <a:ext uri="{FF2B5EF4-FFF2-40B4-BE49-F238E27FC236}">
                    <a16:creationId xmlns:a16="http://schemas.microsoft.com/office/drawing/2014/main" id="{D45353A4-6B4D-432C-B3E2-B044A9288857}"/>
                  </a:ext>
                </a:extLst>
              </p:cNvPr>
              <p:cNvCxnSpPr/>
              <p:nvPr/>
            </p:nvCxnSpPr>
            <p:spPr>
              <a:xfrm flipH="1" flipV="1">
                <a:off x="10498995" y="232986"/>
                <a:ext cx="128562" cy="111065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直接连接符 101">
                <a:extLst>
                  <a:ext uri="{FF2B5EF4-FFF2-40B4-BE49-F238E27FC236}">
                    <a16:creationId xmlns:a16="http://schemas.microsoft.com/office/drawing/2014/main" id="{1676149D-3744-4373-9077-F8C02357E87F}"/>
                  </a:ext>
                </a:extLst>
              </p:cNvPr>
              <p:cNvCxnSpPr>
                <a:endCxn id="377" idx="0"/>
              </p:cNvCxnSpPr>
              <p:nvPr/>
            </p:nvCxnSpPr>
            <p:spPr>
              <a:xfrm>
                <a:off x="10464077" y="75909"/>
                <a:ext cx="14284" cy="115824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直接连接符 102">
                <a:extLst>
                  <a:ext uri="{FF2B5EF4-FFF2-40B4-BE49-F238E27FC236}">
                    <a16:creationId xmlns:a16="http://schemas.microsoft.com/office/drawing/2014/main" id="{D083EB50-04E2-4041-A074-144E1F1E1B11}"/>
                  </a:ext>
                </a:extLst>
              </p:cNvPr>
              <p:cNvCxnSpPr>
                <a:stCxn id="377" idx="7"/>
              </p:cNvCxnSpPr>
              <p:nvPr/>
            </p:nvCxnSpPr>
            <p:spPr>
              <a:xfrm flipV="1">
                <a:off x="10502170" y="82256"/>
                <a:ext cx="160305" cy="11741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65" name="组合 38">
              <a:extLst>
                <a:ext uri="{FF2B5EF4-FFF2-40B4-BE49-F238E27FC236}">
                  <a16:creationId xmlns:a16="http://schemas.microsoft.com/office/drawing/2014/main" id="{D606552F-A138-4614-A305-E5CA10802A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59470" y="5576006"/>
              <a:ext cx="425784" cy="307753"/>
              <a:chOff x="10236691" y="75964"/>
              <a:chExt cx="425784" cy="307753"/>
            </a:xfrm>
          </p:grpSpPr>
          <p:sp>
            <p:nvSpPr>
              <p:cNvPr id="367" name="椭圆 83">
                <a:extLst>
                  <a:ext uri="{FF2B5EF4-FFF2-40B4-BE49-F238E27FC236}">
                    <a16:creationId xmlns:a16="http://schemas.microsoft.com/office/drawing/2014/main" id="{0676DB28-A92C-483F-B508-DE55E8E2D926}"/>
                  </a:ext>
                </a:extLst>
              </p:cNvPr>
              <p:cNvSpPr/>
              <p:nvPr/>
            </p:nvSpPr>
            <p:spPr>
              <a:xfrm>
                <a:off x="10442718" y="191407"/>
                <a:ext cx="68250" cy="4601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cxnSp>
            <p:nvCxnSpPr>
              <p:cNvPr id="368" name="直接连接符 84">
                <a:extLst>
                  <a:ext uri="{FF2B5EF4-FFF2-40B4-BE49-F238E27FC236}">
                    <a16:creationId xmlns:a16="http://schemas.microsoft.com/office/drawing/2014/main" id="{FEBCE26A-AB79-4B50-AA66-CCC2451383A5}"/>
                  </a:ext>
                </a:extLst>
              </p:cNvPr>
              <p:cNvCxnSpPr>
                <a:stCxn id="367" idx="3"/>
              </p:cNvCxnSpPr>
              <p:nvPr/>
            </p:nvCxnSpPr>
            <p:spPr>
              <a:xfrm flipH="1">
                <a:off x="10236384" y="231074"/>
                <a:ext cx="217445" cy="11265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直接连接符 85">
                <a:extLst>
                  <a:ext uri="{FF2B5EF4-FFF2-40B4-BE49-F238E27FC236}">
                    <a16:creationId xmlns:a16="http://schemas.microsoft.com/office/drawing/2014/main" id="{4673F491-1760-4022-A075-CAE44ACC3140}"/>
                  </a:ext>
                </a:extLst>
              </p:cNvPr>
              <p:cNvCxnSpPr>
                <a:stCxn id="367" idx="4"/>
              </p:cNvCxnSpPr>
              <p:nvPr/>
            </p:nvCxnSpPr>
            <p:spPr>
              <a:xfrm flipH="1">
                <a:off x="10315743" y="237420"/>
                <a:ext cx="161893" cy="14597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直接连接符 86">
                <a:extLst>
                  <a:ext uri="{FF2B5EF4-FFF2-40B4-BE49-F238E27FC236}">
                    <a16:creationId xmlns:a16="http://schemas.microsoft.com/office/drawing/2014/main" id="{FC2A404D-E647-45C4-8833-EC31151279CA}"/>
                  </a:ext>
                </a:extLst>
              </p:cNvPr>
              <p:cNvCxnSpPr>
                <a:stCxn id="367" idx="4"/>
              </p:cNvCxnSpPr>
              <p:nvPr/>
            </p:nvCxnSpPr>
            <p:spPr>
              <a:xfrm flipH="1">
                <a:off x="10464939" y="237420"/>
                <a:ext cx="12697" cy="14597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直接连接符 87">
                <a:extLst>
                  <a:ext uri="{FF2B5EF4-FFF2-40B4-BE49-F238E27FC236}">
                    <a16:creationId xmlns:a16="http://schemas.microsoft.com/office/drawing/2014/main" id="{C42733AF-102C-445D-828C-F969B126A3F9}"/>
                  </a:ext>
                </a:extLst>
              </p:cNvPr>
              <p:cNvCxnSpPr>
                <a:stCxn id="367" idx="6"/>
              </p:cNvCxnSpPr>
              <p:nvPr/>
            </p:nvCxnSpPr>
            <p:spPr>
              <a:xfrm flipV="1">
                <a:off x="10510968" y="185061"/>
                <a:ext cx="150782" cy="30147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直接连接符 88">
                <a:extLst>
                  <a:ext uri="{FF2B5EF4-FFF2-40B4-BE49-F238E27FC236}">
                    <a16:creationId xmlns:a16="http://schemas.microsoft.com/office/drawing/2014/main" id="{888A94B5-73D1-4066-B8FA-FE92215CA601}"/>
                  </a:ext>
                </a:extLst>
              </p:cNvPr>
              <p:cNvCxnSpPr>
                <a:stCxn id="367" idx="2"/>
              </p:cNvCxnSpPr>
              <p:nvPr/>
            </p:nvCxnSpPr>
            <p:spPr>
              <a:xfrm flipH="1">
                <a:off x="10245907" y="215207"/>
                <a:ext cx="196811" cy="36492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直接连接符 89">
                <a:extLst>
                  <a:ext uri="{FF2B5EF4-FFF2-40B4-BE49-F238E27FC236}">
                    <a16:creationId xmlns:a16="http://schemas.microsoft.com/office/drawing/2014/main" id="{A0207CA1-02A6-4682-A007-6ACF7416B6DD}"/>
                  </a:ext>
                </a:extLst>
              </p:cNvPr>
              <p:cNvCxnSpPr/>
              <p:nvPr/>
            </p:nvCxnSpPr>
            <p:spPr>
              <a:xfrm>
                <a:off x="10299872" y="126356"/>
                <a:ext cx="153958" cy="68225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直接连接符 90">
                <a:extLst>
                  <a:ext uri="{FF2B5EF4-FFF2-40B4-BE49-F238E27FC236}">
                    <a16:creationId xmlns:a16="http://schemas.microsoft.com/office/drawing/2014/main" id="{F2AD3808-EDF4-4F61-BC41-6B740DA9670E}"/>
                  </a:ext>
                </a:extLst>
              </p:cNvPr>
              <p:cNvCxnSpPr/>
              <p:nvPr/>
            </p:nvCxnSpPr>
            <p:spPr>
              <a:xfrm flipH="1" flipV="1">
                <a:off x="10498270" y="232660"/>
                <a:ext cx="128562" cy="111065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直接连接符 91">
                <a:extLst>
                  <a:ext uri="{FF2B5EF4-FFF2-40B4-BE49-F238E27FC236}">
                    <a16:creationId xmlns:a16="http://schemas.microsoft.com/office/drawing/2014/main" id="{4173B4CB-03C4-4DEB-B708-211A79A82E3F}"/>
                  </a:ext>
                </a:extLst>
              </p:cNvPr>
              <p:cNvCxnSpPr>
                <a:endCxn id="367" idx="0"/>
              </p:cNvCxnSpPr>
              <p:nvPr/>
            </p:nvCxnSpPr>
            <p:spPr>
              <a:xfrm>
                <a:off x="10463352" y="75583"/>
                <a:ext cx="14284" cy="115824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直接连接符 92">
                <a:extLst>
                  <a:ext uri="{FF2B5EF4-FFF2-40B4-BE49-F238E27FC236}">
                    <a16:creationId xmlns:a16="http://schemas.microsoft.com/office/drawing/2014/main" id="{05211353-84C4-477D-A7D0-30376439FEB0}"/>
                  </a:ext>
                </a:extLst>
              </p:cNvPr>
              <p:cNvCxnSpPr>
                <a:stCxn id="367" idx="7"/>
              </p:cNvCxnSpPr>
              <p:nvPr/>
            </p:nvCxnSpPr>
            <p:spPr>
              <a:xfrm flipV="1">
                <a:off x="10501445" y="81930"/>
                <a:ext cx="160305" cy="11741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66" name="组合 39">
              <a:extLst>
                <a:ext uri="{FF2B5EF4-FFF2-40B4-BE49-F238E27FC236}">
                  <a16:creationId xmlns:a16="http://schemas.microsoft.com/office/drawing/2014/main" id="{A85FB028-8D0F-4D14-8897-FD40D2BEB7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3196" y="5744134"/>
              <a:ext cx="425784" cy="307753"/>
              <a:chOff x="10236691" y="75964"/>
              <a:chExt cx="425784" cy="307753"/>
            </a:xfrm>
          </p:grpSpPr>
          <p:sp>
            <p:nvSpPr>
              <p:cNvPr id="357" name="椭圆 73">
                <a:extLst>
                  <a:ext uri="{FF2B5EF4-FFF2-40B4-BE49-F238E27FC236}">
                    <a16:creationId xmlns:a16="http://schemas.microsoft.com/office/drawing/2014/main" id="{04747D79-D5A4-44B5-9999-FF2E4B7BF183}"/>
                  </a:ext>
                </a:extLst>
              </p:cNvPr>
              <p:cNvSpPr/>
              <p:nvPr/>
            </p:nvSpPr>
            <p:spPr>
              <a:xfrm>
                <a:off x="10443732" y="191462"/>
                <a:ext cx="68250" cy="4601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cxnSp>
            <p:nvCxnSpPr>
              <p:cNvPr id="358" name="直接连接符 74">
                <a:extLst>
                  <a:ext uri="{FF2B5EF4-FFF2-40B4-BE49-F238E27FC236}">
                    <a16:creationId xmlns:a16="http://schemas.microsoft.com/office/drawing/2014/main" id="{811E6ADE-80B9-459A-93C4-94E5803D1C03}"/>
                  </a:ext>
                </a:extLst>
              </p:cNvPr>
              <p:cNvCxnSpPr>
                <a:stCxn id="357" idx="3"/>
              </p:cNvCxnSpPr>
              <p:nvPr/>
            </p:nvCxnSpPr>
            <p:spPr>
              <a:xfrm flipH="1">
                <a:off x="10237398" y="231129"/>
                <a:ext cx="217445" cy="11265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直接连接符 75">
                <a:extLst>
                  <a:ext uri="{FF2B5EF4-FFF2-40B4-BE49-F238E27FC236}">
                    <a16:creationId xmlns:a16="http://schemas.microsoft.com/office/drawing/2014/main" id="{32A4F865-DFC5-4314-AEBC-D4D0FA7EF62D}"/>
                  </a:ext>
                </a:extLst>
              </p:cNvPr>
              <p:cNvCxnSpPr>
                <a:stCxn id="357" idx="4"/>
              </p:cNvCxnSpPr>
              <p:nvPr/>
            </p:nvCxnSpPr>
            <p:spPr>
              <a:xfrm flipH="1">
                <a:off x="10316757" y="237475"/>
                <a:ext cx="161893" cy="14597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直接连接符 76">
                <a:extLst>
                  <a:ext uri="{FF2B5EF4-FFF2-40B4-BE49-F238E27FC236}">
                    <a16:creationId xmlns:a16="http://schemas.microsoft.com/office/drawing/2014/main" id="{1A060BE5-1CEF-435A-9F27-18E7100D74E3}"/>
                  </a:ext>
                </a:extLst>
              </p:cNvPr>
              <p:cNvCxnSpPr>
                <a:stCxn id="357" idx="4"/>
              </p:cNvCxnSpPr>
              <p:nvPr/>
            </p:nvCxnSpPr>
            <p:spPr>
              <a:xfrm flipH="1">
                <a:off x="10465953" y="237475"/>
                <a:ext cx="12697" cy="14597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直接连接符 77">
                <a:extLst>
                  <a:ext uri="{FF2B5EF4-FFF2-40B4-BE49-F238E27FC236}">
                    <a16:creationId xmlns:a16="http://schemas.microsoft.com/office/drawing/2014/main" id="{794C82CD-3FE0-4C7E-A7C1-9EE70B002469}"/>
                  </a:ext>
                </a:extLst>
              </p:cNvPr>
              <p:cNvCxnSpPr>
                <a:stCxn id="357" idx="6"/>
              </p:cNvCxnSpPr>
              <p:nvPr/>
            </p:nvCxnSpPr>
            <p:spPr>
              <a:xfrm flipV="1">
                <a:off x="10511982" y="185116"/>
                <a:ext cx="150782" cy="30147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直接连接符 78">
                <a:extLst>
                  <a:ext uri="{FF2B5EF4-FFF2-40B4-BE49-F238E27FC236}">
                    <a16:creationId xmlns:a16="http://schemas.microsoft.com/office/drawing/2014/main" id="{CCB97A08-793B-4CEA-9ECD-F4FCCA1DB4C9}"/>
                  </a:ext>
                </a:extLst>
              </p:cNvPr>
              <p:cNvCxnSpPr>
                <a:stCxn id="357" idx="2"/>
              </p:cNvCxnSpPr>
              <p:nvPr/>
            </p:nvCxnSpPr>
            <p:spPr>
              <a:xfrm flipH="1">
                <a:off x="10246921" y="215262"/>
                <a:ext cx="196811" cy="36492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直接连接符 79">
                <a:extLst>
                  <a:ext uri="{FF2B5EF4-FFF2-40B4-BE49-F238E27FC236}">
                    <a16:creationId xmlns:a16="http://schemas.microsoft.com/office/drawing/2014/main" id="{A4704754-A61D-438C-A3AC-EF2343FDBF4F}"/>
                  </a:ext>
                </a:extLst>
              </p:cNvPr>
              <p:cNvCxnSpPr/>
              <p:nvPr/>
            </p:nvCxnSpPr>
            <p:spPr>
              <a:xfrm>
                <a:off x="10300885" y="126411"/>
                <a:ext cx="153958" cy="68225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直接连接符 80">
                <a:extLst>
                  <a:ext uri="{FF2B5EF4-FFF2-40B4-BE49-F238E27FC236}">
                    <a16:creationId xmlns:a16="http://schemas.microsoft.com/office/drawing/2014/main" id="{BFE40F6B-5047-4DB6-8101-B5A807ED0B82}"/>
                  </a:ext>
                </a:extLst>
              </p:cNvPr>
              <p:cNvCxnSpPr/>
              <p:nvPr/>
            </p:nvCxnSpPr>
            <p:spPr>
              <a:xfrm flipH="1" flipV="1">
                <a:off x="10499284" y="232715"/>
                <a:ext cx="128562" cy="111065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直接连接符 81">
                <a:extLst>
                  <a:ext uri="{FF2B5EF4-FFF2-40B4-BE49-F238E27FC236}">
                    <a16:creationId xmlns:a16="http://schemas.microsoft.com/office/drawing/2014/main" id="{209096D9-90C1-4265-B42B-4A4CF2A8114C}"/>
                  </a:ext>
                </a:extLst>
              </p:cNvPr>
              <p:cNvCxnSpPr>
                <a:endCxn id="357" idx="0"/>
              </p:cNvCxnSpPr>
              <p:nvPr/>
            </p:nvCxnSpPr>
            <p:spPr>
              <a:xfrm>
                <a:off x="10464366" y="75638"/>
                <a:ext cx="14284" cy="115824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直接连接符 82">
                <a:extLst>
                  <a:ext uri="{FF2B5EF4-FFF2-40B4-BE49-F238E27FC236}">
                    <a16:creationId xmlns:a16="http://schemas.microsoft.com/office/drawing/2014/main" id="{013E102C-2F8A-421E-97BF-FD9858716A62}"/>
                  </a:ext>
                </a:extLst>
              </p:cNvPr>
              <p:cNvCxnSpPr>
                <a:stCxn id="357" idx="7"/>
              </p:cNvCxnSpPr>
              <p:nvPr/>
            </p:nvCxnSpPr>
            <p:spPr>
              <a:xfrm flipV="1">
                <a:off x="10502459" y="81985"/>
                <a:ext cx="160305" cy="11741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67" name="组合 40">
              <a:extLst>
                <a:ext uri="{FF2B5EF4-FFF2-40B4-BE49-F238E27FC236}">
                  <a16:creationId xmlns:a16="http://schemas.microsoft.com/office/drawing/2014/main" id="{30830D1B-BD91-4AD0-8819-7BBFD4D871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5730" y="5647089"/>
              <a:ext cx="425784" cy="307753"/>
              <a:chOff x="10236691" y="75964"/>
              <a:chExt cx="425784" cy="307753"/>
            </a:xfrm>
          </p:grpSpPr>
          <p:sp>
            <p:nvSpPr>
              <p:cNvPr id="347" name="椭圆 63">
                <a:extLst>
                  <a:ext uri="{FF2B5EF4-FFF2-40B4-BE49-F238E27FC236}">
                    <a16:creationId xmlns:a16="http://schemas.microsoft.com/office/drawing/2014/main" id="{28CBF633-12D1-4A4C-AA0D-D34A6AF72F51}"/>
                  </a:ext>
                </a:extLst>
              </p:cNvPr>
              <p:cNvSpPr/>
              <p:nvPr/>
            </p:nvSpPr>
            <p:spPr>
              <a:xfrm>
                <a:off x="10442671" y="191723"/>
                <a:ext cx="68250" cy="4601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cxnSp>
            <p:nvCxnSpPr>
              <p:cNvPr id="348" name="直接连接符 64">
                <a:extLst>
                  <a:ext uri="{FF2B5EF4-FFF2-40B4-BE49-F238E27FC236}">
                    <a16:creationId xmlns:a16="http://schemas.microsoft.com/office/drawing/2014/main" id="{A794C360-E9E2-48CA-84F5-DC13B07EBBBA}"/>
                  </a:ext>
                </a:extLst>
              </p:cNvPr>
              <p:cNvCxnSpPr>
                <a:stCxn id="347" idx="3"/>
              </p:cNvCxnSpPr>
              <p:nvPr/>
            </p:nvCxnSpPr>
            <p:spPr>
              <a:xfrm flipH="1">
                <a:off x="10236337" y="231389"/>
                <a:ext cx="217445" cy="112652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直接连接符 65">
                <a:extLst>
                  <a:ext uri="{FF2B5EF4-FFF2-40B4-BE49-F238E27FC236}">
                    <a16:creationId xmlns:a16="http://schemas.microsoft.com/office/drawing/2014/main" id="{F33B65E9-8D51-44A2-94A9-466988C69529}"/>
                  </a:ext>
                </a:extLst>
              </p:cNvPr>
              <p:cNvCxnSpPr>
                <a:stCxn id="347" idx="4"/>
              </p:cNvCxnSpPr>
              <p:nvPr/>
            </p:nvCxnSpPr>
            <p:spPr>
              <a:xfrm flipH="1">
                <a:off x="10315696" y="237735"/>
                <a:ext cx="161893" cy="14597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直接连接符 66">
                <a:extLst>
                  <a:ext uri="{FF2B5EF4-FFF2-40B4-BE49-F238E27FC236}">
                    <a16:creationId xmlns:a16="http://schemas.microsoft.com/office/drawing/2014/main" id="{79B4A195-C2C6-471E-B9F2-CDB3A9A16C16}"/>
                  </a:ext>
                </a:extLst>
              </p:cNvPr>
              <p:cNvCxnSpPr>
                <a:stCxn id="347" idx="4"/>
              </p:cNvCxnSpPr>
              <p:nvPr/>
            </p:nvCxnSpPr>
            <p:spPr>
              <a:xfrm flipH="1">
                <a:off x="10464892" y="237735"/>
                <a:ext cx="12697" cy="14597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直接连接符 67">
                <a:extLst>
                  <a:ext uri="{FF2B5EF4-FFF2-40B4-BE49-F238E27FC236}">
                    <a16:creationId xmlns:a16="http://schemas.microsoft.com/office/drawing/2014/main" id="{7C074692-B277-4BE3-B36C-245D7547A3F6}"/>
                  </a:ext>
                </a:extLst>
              </p:cNvPr>
              <p:cNvCxnSpPr>
                <a:stCxn id="347" idx="6"/>
              </p:cNvCxnSpPr>
              <p:nvPr/>
            </p:nvCxnSpPr>
            <p:spPr>
              <a:xfrm flipV="1">
                <a:off x="10510921" y="185377"/>
                <a:ext cx="150782" cy="30146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直接连接符 68">
                <a:extLst>
                  <a:ext uri="{FF2B5EF4-FFF2-40B4-BE49-F238E27FC236}">
                    <a16:creationId xmlns:a16="http://schemas.microsoft.com/office/drawing/2014/main" id="{36392F3A-AD72-4906-BBCD-497A9ADB46B6}"/>
                  </a:ext>
                </a:extLst>
              </p:cNvPr>
              <p:cNvCxnSpPr>
                <a:stCxn id="347" idx="2"/>
              </p:cNvCxnSpPr>
              <p:nvPr/>
            </p:nvCxnSpPr>
            <p:spPr>
              <a:xfrm flipH="1">
                <a:off x="10245860" y="215522"/>
                <a:ext cx="196811" cy="36493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直接连接符 69">
                <a:extLst>
                  <a:ext uri="{FF2B5EF4-FFF2-40B4-BE49-F238E27FC236}">
                    <a16:creationId xmlns:a16="http://schemas.microsoft.com/office/drawing/2014/main" id="{6A327D2A-A115-4ACF-9E07-83DA2FC3C308}"/>
                  </a:ext>
                </a:extLst>
              </p:cNvPr>
              <p:cNvCxnSpPr/>
              <p:nvPr/>
            </p:nvCxnSpPr>
            <p:spPr>
              <a:xfrm>
                <a:off x="10299825" y="126670"/>
                <a:ext cx="153958" cy="68226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直接连接符 70">
                <a:extLst>
                  <a:ext uri="{FF2B5EF4-FFF2-40B4-BE49-F238E27FC236}">
                    <a16:creationId xmlns:a16="http://schemas.microsoft.com/office/drawing/2014/main" id="{52113C91-F877-418C-9D1F-EEA00C32D2B7}"/>
                  </a:ext>
                </a:extLst>
              </p:cNvPr>
              <p:cNvCxnSpPr/>
              <p:nvPr/>
            </p:nvCxnSpPr>
            <p:spPr>
              <a:xfrm flipH="1" flipV="1">
                <a:off x="10498223" y="232976"/>
                <a:ext cx="128562" cy="111065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直接连接符 71">
                <a:extLst>
                  <a:ext uri="{FF2B5EF4-FFF2-40B4-BE49-F238E27FC236}">
                    <a16:creationId xmlns:a16="http://schemas.microsoft.com/office/drawing/2014/main" id="{812114D1-9A33-4B83-B469-13B0FA929EE3}"/>
                  </a:ext>
                </a:extLst>
              </p:cNvPr>
              <p:cNvCxnSpPr>
                <a:endCxn id="347" idx="0"/>
              </p:cNvCxnSpPr>
              <p:nvPr/>
            </p:nvCxnSpPr>
            <p:spPr>
              <a:xfrm>
                <a:off x="10463305" y="75898"/>
                <a:ext cx="14284" cy="115825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直接连接符 72">
                <a:extLst>
                  <a:ext uri="{FF2B5EF4-FFF2-40B4-BE49-F238E27FC236}">
                    <a16:creationId xmlns:a16="http://schemas.microsoft.com/office/drawing/2014/main" id="{C45D55BD-4769-4C85-9F55-8A38337248D4}"/>
                  </a:ext>
                </a:extLst>
              </p:cNvPr>
              <p:cNvCxnSpPr>
                <a:stCxn id="347" idx="7"/>
              </p:cNvCxnSpPr>
              <p:nvPr/>
            </p:nvCxnSpPr>
            <p:spPr>
              <a:xfrm flipV="1">
                <a:off x="10501398" y="82245"/>
                <a:ext cx="160305" cy="11741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68" name="组合 41">
              <a:extLst>
                <a:ext uri="{FF2B5EF4-FFF2-40B4-BE49-F238E27FC236}">
                  <a16:creationId xmlns:a16="http://schemas.microsoft.com/office/drawing/2014/main" id="{56BA673B-9704-4DC6-BBE0-45AD136D62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11590" y="5554752"/>
              <a:ext cx="425784" cy="307753"/>
              <a:chOff x="10236691" y="75964"/>
              <a:chExt cx="425784" cy="307753"/>
            </a:xfrm>
          </p:grpSpPr>
          <p:sp>
            <p:nvSpPr>
              <p:cNvPr id="337" name="椭圆 53">
                <a:extLst>
                  <a:ext uri="{FF2B5EF4-FFF2-40B4-BE49-F238E27FC236}">
                    <a16:creationId xmlns:a16="http://schemas.microsoft.com/office/drawing/2014/main" id="{2234B10A-83C0-417B-910F-FFD12ECCB058}"/>
                  </a:ext>
                </a:extLst>
              </p:cNvPr>
              <p:cNvSpPr/>
              <p:nvPr/>
            </p:nvSpPr>
            <p:spPr>
              <a:xfrm>
                <a:off x="10443025" y="192035"/>
                <a:ext cx="68250" cy="4601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cxnSp>
            <p:nvCxnSpPr>
              <p:cNvPr id="338" name="直接连接符 54">
                <a:extLst>
                  <a:ext uri="{FF2B5EF4-FFF2-40B4-BE49-F238E27FC236}">
                    <a16:creationId xmlns:a16="http://schemas.microsoft.com/office/drawing/2014/main" id="{9506F104-BF88-4655-B968-835785B6512D}"/>
                  </a:ext>
                </a:extLst>
              </p:cNvPr>
              <p:cNvCxnSpPr>
                <a:stCxn id="337" idx="3"/>
              </p:cNvCxnSpPr>
              <p:nvPr/>
            </p:nvCxnSpPr>
            <p:spPr>
              <a:xfrm flipH="1">
                <a:off x="10236691" y="231700"/>
                <a:ext cx="217445" cy="112652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直接连接符 55">
                <a:extLst>
                  <a:ext uri="{FF2B5EF4-FFF2-40B4-BE49-F238E27FC236}">
                    <a16:creationId xmlns:a16="http://schemas.microsoft.com/office/drawing/2014/main" id="{5A70DDCB-922D-45FA-920C-EC457E3C044E}"/>
                  </a:ext>
                </a:extLst>
              </p:cNvPr>
              <p:cNvCxnSpPr>
                <a:stCxn id="337" idx="4"/>
              </p:cNvCxnSpPr>
              <p:nvPr/>
            </p:nvCxnSpPr>
            <p:spPr>
              <a:xfrm flipH="1">
                <a:off x="10316050" y="238047"/>
                <a:ext cx="161893" cy="14597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直接连接符 56">
                <a:extLst>
                  <a:ext uri="{FF2B5EF4-FFF2-40B4-BE49-F238E27FC236}">
                    <a16:creationId xmlns:a16="http://schemas.microsoft.com/office/drawing/2014/main" id="{9AC79258-FFC8-459D-BC4B-A587E6D79C35}"/>
                  </a:ext>
                </a:extLst>
              </p:cNvPr>
              <p:cNvCxnSpPr>
                <a:stCxn id="337" idx="4"/>
              </p:cNvCxnSpPr>
              <p:nvPr/>
            </p:nvCxnSpPr>
            <p:spPr>
              <a:xfrm flipH="1">
                <a:off x="10465246" y="238047"/>
                <a:ext cx="12697" cy="14597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直接连接符 57">
                <a:extLst>
                  <a:ext uri="{FF2B5EF4-FFF2-40B4-BE49-F238E27FC236}">
                    <a16:creationId xmlns:a16="http://schemas.microsoft.com/office/drawing/2014/main" id="{3D5959D4-5848-4500-A377-3AB3BBAEA18C}"/>
                  </a:ext>
                </a:extLst>
              </p:cNvPr>
              <p:cNvCxnSpPr>
                <a:stCxn id="337" idx="6"/>
              </p:cNvCxnSpPr>
              <p:nvPr/>
            </p:nvCxnSpPr>
            <p:spPr>
              <a:xfrm flipV="1">
                <a:off x="10511275" y="185688"/>
                <a:ext cx="150782" cy="30146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直接连接符 58">
                <a:extLst>
                  <a:ext uri="{FF2B5EF4-FFF2-40B4-BE49-F238E27FC236}">
                    <a16:creationId xmlns:a16="http://schemas.microsoft.com/office/drawing/2014/main" id="{A1F92266-196F-46F4-A8E9-709EF460B88C}"/>
                  </a:ext>
                </a:extLst>
              </p:cNvPr>
              <p:cNvCxnSpPr>
                <a:stCxn id="337" idx="2"/>
              </p:cNvCxnSpPr>
              <p:nvPr/>
            </p:nvCxnSpPr>
            <p:spPr>
              <a:xfrm flipH="1">
                <a:off x="10246214" y="215834"/>
                <a:ext cx="196811" cy="36493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直接连接符 59">
                <a:extLst>
                  <a:ext uri="{FF2B5EF4-FFF2-40B4-BE49-F238E27FC236}">
                    <a16:creationId xmlns:a16="http://schemas.microsoft.com/office/drawing/2014/main" id="{F3C1DB2D-C756-486E-8F82-E8A202518102}"/>
                  </a:ext>
                </a:extLst>
              </p:cNvPr>
              <p:cNvCxnSpPr/>
              <p:nvPr/>
            </p:nvCxnSpPr>
            <p:spPr>
              <a:xfrm>
                <a:off x="10300178" y="126982"/>
                <a:ext cx="153958" cy="68226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直接连接符 60">
                <a:extLst>
                  <a:ext uri="{FF2B5EF4-FFF2-40B4-BE49-F238E27FC236}">
                    <a16:creationId xmlns:a16="http://schemas.microsoft.com/office/drawing/2014/main" id="{56D91A84-7B98-44B9-A0C3-9BE4134FEC72}"/>
                  </a:ext>
                </a:extLst>
              </p:cNvPr>
              <p:cNvCxnSpPr/>
              <p:nvPr/>
            </p:nvCxnSpPr>
            <p:spPr>
              <a:xfrm flipH="1" flipV="1">
                <a:off x="10498577" y="233288"/>
                <a:ext cx="128562" cy="111065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直接连接符 61">
                <a:extLst>
                  <a:ext uri="{FF2B5EF4-FFF2-40B4-BE49-F238E27FC236}">
                    <a16:creationId xmlns:a16="http://schemas.microsoft.com/office/drawing/2014/main" id="{D179CF7E-AA2F-429F-BF2D-71D1EF1AFF76}"/>
                  </a:ext>
                </a:extLst>
              </p:cNvPr>
              <p:cNvCxnSpPr>
                <a:endCxn id="337" idx="0"/>
              </p:cNvCxnSpPr>
              <p:nvPr/>
            </p:nvCxnSpPr>
            <p:spPr>
              <a:xfrm>
                <a:off x="10463659" y="76210"/>
                <a:ext cx="14284" cy="115825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直接连接符 62">
                <a:extLst>
                  <a:ext uri="{FF2B5EF4-FFF2-40B4-BE49-F238E27FC236}">
                    <a16:creationId xmlns:a16="http://schemas.microsoft.com/office/drawing/2014/main" id="{F12FF561-31B0-4984-96CA-4737E8D9FDE5}"/>
                  </a:ext>
                </a:extLst>
              </p:cNvPr>
              <p:cNvCxnSpPr>
                <a:stCxn id="337" idx="7"/>
              </p:cNvCxnSpPr>
              <p:nvPr/>
            </p:nvCxnSpPr>
            <p:spPr>
              <a:xfrm flipV="1">
                <a:off x="10501752" y="82556"/>
                <a:ext cx="160305" cy="11741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69" name="组合 42">
              <a:extLst>
                <a:ext uri="{FF2B5EF4-FFF2-40B4-BE49-F238E27FC236}">
                  <a16:creationId xmlns:a16="http://schemas.microsoft.com/office/drawing/2014/main" id="{2F15EA82-2761-4BD6-B9E0-6B92C1B1E7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50250" y="5123494"/>
              <a:ext cx="425784" cy="307753"/>
              <a:chOff x="10236691" y="75964"/>
              <a:chExt cx="425784" cy="307753"/>
            </a:xfrm>
          </p:grpSpPr>
          <p:sp>
            <p:nvSpPr>
              <p:cNvPr id="327" name="椭圆 43">
                <a:extLst>
                  <a:ext uri="{FF2B5EF4-FFF2-40B4-BE49-F238E27FC236}">
                    <a16:creationId xmlns:a16="http://schemas.microsoft.com/office/drawing/2014/main" id="{86166A02-74FD-4871-90AB-6A35FEFF3A9C}"/>
                  </a:ext>
                </a:extLst>
              </p:cNvPr>
              <p:cNvSpPr/>
              <p:nvPr/>
            </p:nvSpPr>
            <p:spPr>
              <a:xfrm>
                <a:off x="10443960" y="191728"/>
                <a:ext cx="68249" cy="4601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cxnSp>
            <p:nvCxnSpPr>
              <p:cNvPr id="328" name="直接连接符 44">
                <a:extLst>
                  <a:ext uri="{FF2B5EF4-FFF2-40B4-BE49-F238E27FC236}">
                    <a16:creationId xmlns:a16="http://schemas.microsoft.com/office/drawing/2014/main" id="{1E263A7E-E478-4D5D-98C9-3382B54A93DA}"/>
                  </a:ext>
                </a:extLst>
              </p:cNvPr>
              <p:cNvCxnSpPr>
                <a:stCxn id="327" idx="3"/>
              </p:cNvCxnSpPr>
              <p:nvPr/>
            </p:nvCxnSpPr>
            <p:spPr>
              <a:xfrm flipH="1">
                <a:off x="10236038" y="231394"/>
                <a:ext cx="217445" cy="112652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直接连接符 45">
                <a:extLst>
                  <a:ext uri="{FF2B5EF4-FFF2-40B4-BE49-F238E27FC236}">
                    <a16:creationId xmlns:a16="http://schemas.microsoft.com/office/drawing/2014/main" id="{8BCEBFD7-81F6-4657-BF90-33952C156841}"/>
                  </a:ext>
                </a:extLst>
              </p:cNvPr>
              <p:cNvCxnSpPr>
                <a:stCxn id="327" idx="4"/>
              </p:cNvCxnSpPr>
              <p:nvPr/>
            </p:nvCxnSpPr>
            <p:spPr>
              <a:xfrm flipH="1">
                <a:off x="10315397" y="237740"/>
                <a:ext cx="161893" cy="14597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直接连接符 46">
                <a:extLst>
                  <a:ext uri="{FF2B5EF4-FFF2-40B4-BE49-F238E27FC236}">
                    <a16:creationId xmlns:a16="http://schemas.microsoft.com/office/drawing/2014/main" id="{9AA17464-959C-4F89-98DC-78FA64329840}"/>
                  </a:ext>
                </a:extLst>
              </p:cNvPr>
              <p:cNvCxnSpPr>
                <a:stCxn id="327" idx="4"/>
              </p:cNvCxnSpPr>
              <p:nvPr/>
            </p:nvCxnSpPr>
            <p:spPr>
              <a:xfrm flipH="1">
                <a:off x="10466181" y="237740"/>
                <a:ext cx="11110" cy="14597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直接连接符 47">
                <a:extLst>
                  <a:ext uri="{FF2B5EF4-FFF2-40B4-BE49-F238E27FC236}">
                    <a16:creationId xmlns:a16="http://schemas.microsoft.com/office/drawing/2014/main" id="{45F9EC2D-380F-4CBC-8DE3-181630189FC8}"/>
                  </a:ext>
                </a:extLst>
              </p:cNvPr>
              <p:cNvCxnSpPr>
                <a:stCxn id="327" idx="6"/>
              </p:cNvCxnSpPr>
              <p:nvPr/>
            </p:nvCxnSpPr>
            <p:spPr>
              <a:xfrm flipV="1">
                <a:off x="10512209" y="185382"/>
                <a:ext cx="150783" cy="30146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直接连接符 48">
                <a:extLst>
                  <a:ext uri="{FF2B5EF4-FFF2-40B4-BE49-F238E27FC236}">
                    <a16:creationId xmlns:a16="http://schemas.microsoft.com/office/drawing/2014/main" id="{F6CF7BEA-0515-47DD-8FA9-EC183B216C36}"/>
                  </a:ext>
                </a:extLst>
              </p:cNvPr>
              <p:cNvCxnSpPr>
                <a:stCxn id="327" idx="2"/>
              </p:cNvCxnSpPr>
              <p:nvPr/>
            </p:nvCxnSpPr>
            <p:spPr>
              <a:xfrm flipH="1">
                <a:off x="10245561" y="215527"/>
                <a:ext cx="198399" cy="36493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直接连接符 49">
                <a:extLst>
                  <a:ext uri="{FF2B5EF4-FFF2-40B4-BE49-F238E27FC236}">
                    <a16:creationId xmlns:a16="http://schemas.microsoft.com/office/drawing/2014/main" id="{FB73DE38-5930-48FB-BDD0-0AB563A57312}"/>
                  </a:ext>
                </a:extLst>
              </p:cNvPr>
              <p:cNvCxnSpPr/>
              <p:nvPr/>
            </p:nvCxnSpPr>
            <p:spPr>
              <a:xfrm>
                <a:off x="10299526" y="126675"/>
                <a:ext cx="153958" cy="68226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直接连接符 50">
                <a:extLst>
                  <a:ext uri="{FF2B5EF4-FFF2-40B4-BE49-F238E27FC236}">
                    <a16:creationId xmlns:a16="http://schemas.microsoft.com/office/drawing/2014/main" id="{31FB95AC-16AE-4023-861A-FAA935037C5F}"/>
                  </a:ext>
                </a:extLst>
              </p:cNvPr>
              <p:cNvCxnSpPr/>
              <p:nvPr/>
            </p:nvCxnSpPr>
            <p:spPr>
              <a:xfrm flipH="1" flipV="1">
                <a:off x="10499511" y="232981"/>
                <a:ext cx="128563" cy="111065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直接连接符 51">
                <a:extLst>
                  <a:ext uri="{FF2B5EF4-FFF2-40B4-BE49-F238E27FC236}">
                    <a16:creationId xmlns:a16="http://schemas.microsoft.com/office/drawing/2014/main" id="{E54D2FEF-0A48-4642-8DF7-034B09ADBBBC}"/>
                  </a:ext>
                </a:extLst>
              </p:cNvPr>
              <p:cNvCxnSpPr>
                <a:endCxn id="327" idx="0"/>
              </p:cNvCxnSpPr>
              <p:nvPr/>
            </p:nvCxnSpPr>
            <p:spPr>
              <a:xfrm>
                <a:off x="10464593" y="75903"/>
                <a:ext cx="12697" cy="115825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直接连接符 52">
                <a:extLst>
                  <a:ext uri="{FF2B5EF4-FFF2-40B4-BE49-F238E27FC236}">
                    <a16:creationId xmlns:a16="http://schemas.microsoft.com/office/drawing/2014/main" id="{62F024B1-60E4-40CF-BB79-F218023B5E25}"/>
                  </a:ext>
                </a:extLst>
              </p:cNvPr>
              <p:cNvCxnSpPr>
                <a:stCxn id="327" idx="7"/>
              </p:cNvCxnSpPr>
              <p:nvPr/>
            </p:nvCxnSpPr>
            <p:spPr>
              <a:xfrm flipV="1">
                <a:off x="10502686" y="82250"/>
                <a:ext cx="160306" cy="11741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92" name="图片 13">
            <a:extLst>
              <a:ext uri="{FF2B5EF4-FFF2-40B4-BE49-F238E27FC236}">
                <a16:creationId xmlns:a16="http://schemas.microsoft.com/office/drawing/2014/main" id="{7AEBF1F5-6157-4691-B79F-F21A67AD0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7935713">
            <a:off x="2409825" y="2559050"/>
            <a:ext cx="1012825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511" name="Group 21510">
            <a:extLst>
              <a:ext uri="{FF2B5EF4-FFF2-40B4-BE49-F238E27FC236}">
                <a16:creationId xmlns:a16="http://schemas.microsoft.com/office/drawing/2014/main" id="{F4521506-8516-496E-9DF7-F03E693CFD0E}"/>
              </a:ext>
            </a:extLst>
          </p:cNvPr>
          <p:cNvGrpSpPr>
            <a:grpSpLocks/>
          </p:cNvGrpSpPr>
          <p:nvPr/>
        </p:nvGrpSpPr>
        <p:grpSpPr bwMode="auto">
          <a:xfrm>
            <a:off x="4645025" y="2427288"/>
            <a:ext cx="4546600" cy="3071812"/>
            <a:chOff x="2232502" y="4722180"/>
            <a:chExt cx="3845095" cy="2535529"/>
          </a:xfrm>
        </p:grpSpPr>
        <p:grpSp>
          <p:nvGrpSpPr>
            <p:cNvPr id="26643" name="组合 279">
              <a:extLst>
                <a:ext uri="{FF2B5EF4-FFF2-40B4-BE49-F238E27FC236}">
                  <a16:creationId xmlns:a16="http://schemas.microsoft.com/office/drawing/2014/main" id="{BEE0AC7C-7AA8-4212-A14D-6997BBBF25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32502" y="4722180"/>
              <a:ext cx="3845095" cy="2068128"/>
              <a:chOff x="3825394" y="1201634"/>
              <a:chExt cx="3845095" cy="2068128"/>
            </a:xfrm>
          </p:grpSpPr>
          <p:pic>
            <p:nvPicPr>
              <p:cNvPr id="26645" name="图片 280">
                <a:extLst>
                  <a:ext uri="{FF2B5EF4-FFF2-40B4-BE49-F238E27FC236}">
                    <a16:creationId xmlns:a16="http://schemas.microsoft.com/office/drawing/2014/main" id="{8D926E6C-C102-47DB-A94E-CEBEA31744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78" t="18048" r="27225" b="17010"/>
              <a:stretch>
                <a:fillRect/>
              </a:stretch>
            </p:blipFill>
            <p:spPr bwMode="auto">
              <a:xfrm>
                <a:off x="4461169" y="1201634"/>
                <a:ext cx="2547694" cy="2068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646" name="文本框 281">
                <a:extLst>
                  <a:ext uri="{FF2B5EF4-FFF2-40B4-BE49-F238E27FC236}">
                    <a16:creationId xmlns:a16="http://schemas.microsoft.com/office/drawing/2014/main" id="{0A047718-008B-466C-B844-6BE5EBD1C8D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25394" y="2292331"/>
                <a:ext cx="3845095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spcAft>
                    <a:spcPts val="600"/>
                  </a:spcAft>
                  <a:buClr>
                    <a:srgbClr val="000000"/>
                  </a:buClr>
                  <a:buChar char="•"/>
                  <a:defRPr sz="32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–"/>
                  <a:defRPr sz="28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•"/>
                  <a:defRPr sz="24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–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altLang="zh-CN" sz="180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Ice bath (0~5ºC)</a:t>
                </a:r>
              </a:p>
            </p:txBody>
          </p:sp>
          <p:sp>
            <p:nvSpPr>
              <p:cNvPr id="26647" name="文本框 282">
                <a:extLst>
                  <a:ext uri="{FF2B5EF4-FFF2-40B4-BE49-F238E27FC236}">
                    <a16:creationId xmlns:a16="http://schemas.microsoft.com/office/drawing/2014/main" id="{BADFF26B-2750-46A6-94BB-50721F4CFD5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11652" y="1774207"/>
                <a:ext cx="1428411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spcAft>
                    <a:spcPts val="600"/>
                  </a:spcAft>
                  <a:buClr>
                    <a:srgbClr val="000000"/>
                  </a:buClr>
                  <a:buChar char="•"/>
                  <a:defRPr sz="32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–"/>
                  <a:defRPr sz="28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•"/>
                  <a:defRPr sz="24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–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altLang="zh-CN" sz="2000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2</a:t>
                </a:r>
                <a:endParaRPr lang="zh-CN" altLang="en-US" sz="20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648" name="文本框 283">
                <a:extLst>
                  <a:ext uri="{FF2B5EF4-FFF2-40B4-BE49-F238E27FC236}">
                    <a16:creationId xmlns:a16="http://schemas.microsoft.com/office/drawing/2014/main" id="{C43A7C83-5C34-48F8-9F9E-4C17F1A8375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82768" y="2589604"/>
                <a:ext cx="120904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spcAft>
                    <a:spcPts val="600"/>
                  </a:spcAft>
                  <a:buClr>
                    <a:srgbClr val="000000"/>
                  </a:buClr>
                  <a:buChar char="•"/>
                  <a:defRPr sz="32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–"/>
                  <a:defRPr sz="28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•"/>
                  <a:defRPr sz="24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–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altLang="zh-CN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 &lt; 1</a:t>
                </a:r>
                <a:endParaRPr lang="zh-CN" altLang="en-US"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6644" name="文本框 286">
              <a:extLst>
                <a:ext uri="{FF2B5EF4-FFF2-40B4-BE49-F238E27FC236}">
                  <a16:creationId xmlns:a16="http://schemas.microsoft.com/office/drawing/2014/main" id="{7177C118-67F0-49A6-932F-B0C5F17B2F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9101" y="6571876"/>
              <a:ext cx="3370992" cy="685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spcAft>
                  <a:spcPts val="600"/>
                </a:spcAft>
                <a:buClr>
                  <a:srgbClr val="000000"/>
                </a:buClr>
                <a:buChar char="•"/>
                <a:defRPr sz="32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8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•"/>
                <a:defRPr sz="24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zh-CN" sz="2400">
                  <a:solidFill>
                    <a:schemeClr val="tx1"/>
                  </a:solidFill>
                  <a:latin typeface="Palatino Linotype" panose="02040502050505030304" pitchFamily="18" charset="0"/>
                </a:rPr>
                <a:t>Aniline + APS</a:t>
              </a:r>
            </a:p>
            <a:p>
              <a:pPr algn="ct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zh-CN" sz="2400">
                  <a:solidFill>
                    <a:schemeClr val="tx1"/>
                  </a:solidFill>
                  <a:latin typeface="Palatino Linotype" panose="02040502050505030304" pitchFamily="18" charset="0"/>
                </a:rPr>
                <a:t>HClO</a:t>
              </a:r>
              <a:r>
                <a:rPr lang="en-US" altLang="zh-CN" sz="2400" baseline="-25000">
                  <a:solidFill>
                    <a:schemeClr val="tx1"/>
                  </a:solidFill>
                  <a:latin typeface="Palatino Linotype" panose="02040502050505030304" pitchFamily="18" charset="0"/>
                </a:rPr>
                <a:t>4</a:t>
              </a:r>
              <a:r>
                <a:rPr lang="en-US" altLang="zh-CN" sz="2400">
                  <a:solidFill>
                    <a:schemeClr val="tx1"/>
                  </a:solidFill>
                  <a:latin typeface="Palatino Linotype" panose="02040502050505030304" pitchFamily="18" charset="0"/>
                </a:rPr>
                <a:t> (protonization)</a:t>
              </a:r>
            </a:p>
          </p:txBody>
        </p:sp>
      </p:grpSp>
      <p:sp>
        <p:nvSpPr>
          <p:cNvPr id="21512" name="TextBox 21511">
            <a:extLst>
              <a:ext uri="{FF2B5EF4-FFF2-40B4-BE49-F238E27FC236}">
                <a16:creationId xmlns:a16="http://schemas.microsoft.com/office/drawing/2014/main" id="{A5CE6815-015A-4217-8314-017D9C5359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238" y="1919288"/>
            <a:ext cx="798512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6600">
                <a:solidFill>
                  <a:schemeClr val="tx1"/>
                </a:solidFill>
                <a:latin typeface="Arial" panose="020B0604020202020204" pitchFamily="34" charset="0"/>
              </a:rPr>
              <a:t>+</a:t>
            </a:r>
          </a:p>
        </p:txBody>
      </p:sp>
      <p:sp>
        <p:nvSpPr>
          <p:cNvPr id="599" name="TextBox 598">
            <a:extLst>
              <a:ext uri="{FF2B5EF4-FFF2-40B4-BE49-F238E27FC236}">
                <a16:creationId xmlns:a16="http://schemas.microsoft.com/office/drawing/2014/main" id="{B5A40898-5503-4E3A-B6A2-55B01BF448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5900" y="3654425"/>
            <a:ext cx="757238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6600">
                <a:solidFill>
                  <a:schemeClr val="tx1"/>
                </a:solidFill>
                <a:latin typeface="Arial" panose="020B0604020202020204" pitchFamily="34" charset="0"/>
              </a:rPr>
              <a:t>+</a:t>
            </a:r>
          </a:p>
        </p:txBody>
      </p:sp>
      <p:pic>
        <p:nvPicPr>
          <p:cNvPr id="600" name="图片 13">
            <a:extLst>
              <a:ext uri="{FF2B5EF4-FFF2-40B4-BE49-F238E27FC236}">
                <a16:creationId xmlns:a16="http://schemas.microsoft.com/office/drawing/2014/main" id="{6429BE65-8112-4708-948C-203CB0B5D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7935713">
            <a:off x="2332038" y="4022725"/>
            <a:ext cx="1012825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5" name="TextBox 21514">
            <a:extLst>
              <a:ext uri="{FF2B5EF4-FFF2-40B4-BE49-F238E27FC236}">
                <a16:creationId xmlns:a16="http://schemas.microsoft.com/office/drawing/2014/main" id="{A3FA0CE8-DBCB-4A98-A33A-9F1840FD7D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6850" y="1511300"/>
            <a:ext cx="32194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Nucleation sites form on submerged substrate</a:t>
            </a:r>
          </a:p>
        </p:txBody>
      </p:sp>
      <p:sp>
        <p:nvSpPr>
          <p:cNvPr id="603" name="TextBox 602">
            <a:extLst>
              <a:ext uri="{FF2B5EF4-FFF2-40B4-BE49-F238E27FC236}">
                <a16:creationId xmlns:a16="http://schemas.microsoft.com/office/drawing/2014/main" id="{F398FDC1-6DE5-4F5E-AD07-2C57B79424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5738" y="2530475"/>
            <a:ext cx="37750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Polymerization begins with protonization of oxidant</a:t>
            </a:r>
          </a:p>
        </p:txBody>
      </p:sp>
      <p:sp>
        <p:nvSpPr>
          <p:cNvPr id="604" name="TextBox 603">
            <a:extLst>
              <a:ext uri="{FF2B5EF4-FFF2-40B4-BE49-F238E27FC236}">
                <a16:creationId xmlns:a16="http://schemas.microsoft.com/office/drawing/2014/main" id="{A40C54A1-E0BB-4540-B3CA-B1A17AFE4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5738" y="3525838"/>
            <a:ext cx="37782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Reaction is complete after ~90minutes. </a:t>
            </a:r>
          </a:p>
        </p:txBody>
      </p:sp>
      <p:pic>
        <p:nvPicPr>
          <p:cNvPr id="21516" name="Picture 21515">
            <a:extLst>
              <a:ext uri="{FF2B5EF4-FFF2-40B4-BE49-F238E27FC236}">
                <a16:creationId xmlns:a16="http://schemas.microsoft.com/office/drawing/2014/main" id="{0A3A0D5E-ABCD-4EAD-863A-89E339944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788" y="4386263"/>
            <a:ext cx="2220912" cy="207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15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85185E-6 L -0.34115 0.1023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66" y="511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215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33333E-6 L -0.01129 0.2423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3" y="1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22222E-6 L -0.33959 0.1169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79" y="5833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2000" fill="hold"/>
                                        <p:tgtEl>
                                          <p:spTgt spid="215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85185E-6 L 1.38889E-6 0.25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15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2" grpId="0"/>
      <p:bldP spid="21512" grpId="1"/>
      <p:bldP spid="599" grpId="0"/>
      <p:bldP spid="599" grpId="1"/>
      <p:bldP spid="21515" grpId="0"/>
      <p:bldP spid="603" grpId="0"/>
      <p:bldP spid="60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4">
            <a:extLst>
              <a:ext uri="{FF2B5EF4-FFF2-40B4-BE49-F238E27FC236}">
                <a16:creationId xmlns:a16="http://schemas.microsoft.com/office/drawing/2014/main" id="{DAB08D64-4F17-4000-A1DF-46B1491B84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65175"/>
            <a:ext cx="7924800" cy="581025"/>
          </a:xfrm>
        </p:spPr>
        <p:txBody>
          <a:bodyPr/>
          <a:lstStyle/>
          <a:p>
            <a:r>
              <a:rPr lang="en-US" altLang="en-US"/>
              <a:t>CAD to Physical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FA905BD-5E3C-45D9-8578-0D672479A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75" y="1568450"/>
            <a:ext cx="3317875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278A1F-8DD9-486C-AA79-24EC84C47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4748213"/>
            <a:ext cx="31877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D1EEA41-0918-421A-A899-5059D9BF9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75" y="4735513"/>
            <a:ext cx="3317875" cy="158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343E625-B8D8-4DAC-8CF2-545680AB5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1574800"/>
            <a:ext cx="3149600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9" name="Arrow: Right 3">
            <a:extLst>
              <a:ext uri="{FF2B5EF4-FFF2-40B4-BE49-F238E27FC236}">
                <a16:creationId xmlns:a16="http://schemas.microsoft.com/office/drawing/2014/main" id="{534EED2A-513B-4F69-899A-187824D430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9025" y="2271713"/>
            <a:ext cx="1757363" cy="236537"/>
          </a:xfrm>
          <a:prstGeom prst="rightArrow">
            <a:avLst>
              <a:gd name="adj1" fmla="val 50000"/>
              <a:gd name="adj2" fmla="val 49977"/>
            </a:avLst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8680" name="Arrow: Right 20">
            <a:extLst>
              <a:ext uri="{FF2B5EF4-FFF2-40B4-BE49-F238E27FC236}">
                <a16:creationId xmlns:a16="http://schemas.microsoft.com/office/drawing/2014/main" id="{B43B2DD1-E09B-406A-881B-9E8B7444653C}"/>
              </a:ext>
            </a:extLst>
          </p:cNvPr>
          <p:cNvSpPr>
            <a:spLocks noChangeArrowheads="1"/>
          </p:cNvSpPr>
          <p:nvPr/>
        </p:nvSpPr>
        <p:spPr bwMode="auto">
          <a:xfrm rot="19060430" flipH="1">
            <a:off x="3443288" y="3744913"/>
            <a:ext cx="2308225" cy="273050"/>
          </a:xfrm>
          <a:prstGeom prst="rightArrow">
            <a:avLst>
              <a:gd name="adj1" fmla="val 50000"/>
              <a:gd name="adj2" fmla="val 49860"/>
            </a:avLst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8681" name="TextBox 4">
            <a:extLst>
              <a:ext uri="{FF2B5EF4-FFF2-40B4-BE49-F238E27FC236}">
                <a16:creationId xmlns:a16="http://schemas.microsoft.com/office/drawing/2014/main" id="{25F62584-E644-42BD-9765-829C46428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1413" y="1714500"/>
            <a:ext cx="16224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Arial" panose="020B0604020202020204" pitchFamily="34" charset="0"/>
              </a:rPr>
              <a:t>Lithography and Deposition</a:t>
            </a:r>
          </a:p>
        </p:txBody>
      </p:sp>
      <p:sp>
        <p:nvSpPr>
          <p:cNvPr id="28682" name="TextBox 22">
            <a:extLst>
              <a:ext uri="{FF2B5EF4-FFF2-40B4-BE49-F238E27FC236}">
                <a16:creationId xmlns:a16="http://schemas.microsoft.com/office/drawing/2014/main" id="{1D64BC1B-0440-4908-99F0-5ADBF46EA9E2}"/>
              </a:ext>
            </a:extLst>
          </p:cNvPr>
          <p:cNvSpPr txBox="1">
            <a:spLocks noChangeArrowheads="1"/>
          </p:cNvSpPr>
          <p:nvPr/>
        </p:nvSpPr>
        <p:spPr bwMode="auto">
          <a:xfrm rot="-2548956">
            <a:off x="3305175" y="3270250"/>
            <a:ext cx="22336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Arial" panose="020B0604020202020204" pitchFamily="34" charset="0"/>
              </a:rPr>
              <a:t>Lithography and Chemical Synthesis</a:t>
            </a:r>
          </a:p>
        </p:txBody>
      </p:sp>
      <p:sp>
        <p:nvSpPr>
          <p:cNvPr id="28683" name="TextBox 23">
            <a:extLst>
              <a:ext uri="{FF2B5EF4-FFF2-40B4-BE49-F238E27FC236}">
                <a16:creationId xmlns:a16="http://schemas.microsoft.com/office/drawing/2014/main" id="{1350B652-1B8F-49AE-B41A-3C710B4DB8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0900" y="4995863"/>
            <a:ext cx="2133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Arial" panose="020B0604020202020204" pitchFamily="34" charset="0"/>
              </a:rPr>
              <a:t>Surface Modification and BSA Blocking</a:t>
            </a:r>
          </a:p>
        </p:txBody>
      </p:sp>
      <p:sp>
        <p:nvSpPr>
          <p:cNvPr id="28684" name="TextBox 25">
            <a:extLst>
              <a:ext uri="{FF2B5EF4-FFF2-40B4-BE49-F238E27FC236}">
                <a16:creationId xmlns:a16="http://schemas.microsoft.com/office/drawing/2014/main" id="{5EEBF910-E64B-4E85-A722-915F78EAF1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3170238"/>
            <a:ext cx="28749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Arial" panose="020B0604020202020204" pitchFamily="34" charset="0"/>
              </a:rPr>
              <a:t>PET substrate is flexible, sturdy, and chemically stable</a:t>
            </a:r>
          </a:p>
        </p:txBody>
      </p:sp>
      <p:sp>
        <p:nvSpPr>
          <p:cNvPr id="28685" name="TextBox 26">
            <a:extLst>
              <a:ext uri="{FF2B5EF4-FFF2-40B4-BE49-F238E27FC236}">
                <a16:creationId xmlns:a16="http://schemas.microsoft.com/office/drawing/2014/main" id="{415EF911-1792-458F-BC02-F52E2336F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7200" y="3148013"/>
            <a:ext cx="3449638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Arial" panose="020B0604020202020204" pitchFamily="34" charset="0"/>
              </a:rPr>
              <a:t>Gold contacts and electrodes are highly conductive and biocompatible</a:t>
            </a:r>
          </a:p>
        </p:txBody>
      </p:sp>
      <p:sp>
        <p:nvSpPr>
          <p:cNvPr id="28686" name="TextBox 27">
            <a:extLst>
              <a:ext uri="{FF2B5EF4-FFF2-40B4-BE49-F238E27FC236}">
                <a16:creationId xmlns:a16="http://schemas.microsoft.com/office/drawing/2014/main" id="{05EC6C1A-1626-45D1-AF06-500C532EED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2750" y="6148388"/>
            <a:ext cx="34496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Arial" panose="020B0604020202020204" pitchFamily="34" charset="0"/>
              </a:rPr>
              <a:t>Surface is modified with anti-BNP for 16 hours and blocked with BSA</a:t>
            </a:r>
          </a:p>
        </p:txBody>
      </p:sp>
      <p:sp>
        <p:nvSpPr>
          <p:cNvPr id="28687" name="TextBox 28">
            <a:extLst>
              <a:ext uri="{FF2B5EF4-FFF2-40B4-BE49-F238E27FC236}">
                <a16:creationId xmlns:a16="http://schemas.microsoft.com/office/drawing/2014/main" id="{043C7A50-1D76-4EA6-B480-86FDB71E1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148388"/>
            <a:ext cx="411797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Arial" panose="020B0604020202020204" pitchFamily="34" charset="0"/>
              </a:rPr>
              <a:t>PANI is chemically synthesized across the electrodes to act as P-type semiconductor</a:t>
            </a:r>
          </a:p>
        </p:txBody>
      </p:sp>
      <p:sp>
        <p:nvSpPr>
          <p:cNvPr id="28688" name="Arrow: Right 29">
            <a:extLst>
              <a:ext uri="{FF2B5EF4-FFF2-40B4-BE49-F238E27FC236}">
                <a16:creationId xmlns:a16="http://schemas.microsoft.com/office/drawing/2014/main" id="{66FACFC8-9558-40B7-8523-AA365B39FE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5688" y="5603875"/>
            <a:ext cx="1757362" cy="236538"/>
          </a:xfrm>
          <a:prstGeom prst="rightArrow">
            <a:avLst>
              <a:gd name="adj1" fmla="val 50000"/>
              <a:gd name="adj2" fmla="val 49977"/>
            </a:avLst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72E4F2-56AB-4CF9-9865-FA1F50BE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1404938"/>
            <a:ext cx="2355850" cy="17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FED3531-D3B2-4B86-84BE-1E14A4A2E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78" t="32683" r="25427" b="28069"/>
          <a:stretch>
            <a:fillRect/>
          </a:stretch>
        </p:blipFill>
        <p:spPr bwMode="auto">
          <a:xfrm>
            <a:off x="5783263" y="4210050"/>
            <a:ext cx="2959100" cy="187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BE64401-3B1E-44F0-A566-0862F877A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60" b="13078"/>
          <a:stretch>
            <a:fillRect/>
          </a:stretch>
        </p:blipFill>
        <p:spPr bwMode="auto">
          <a:xfrm>
            <a:off x="733425" y="3983038"/>
            <a:ext cx="235585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8856BF8-4020-4F64-8EBB-3ECE61207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23" r="5026" b="16229"/>
          <a:stretch>
            <a:fillRect/>
          </a:stretch>
        </p:blipFill>
        <p:spPr bwMode="auto">
          <a:xfrm>
            <a:off x="6134100" y="1004888"/>
            <a:ext cx="2354263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300"/>
                                        <p:tgtEl>
                                          <p:spTgt spid="28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300"/>
                                        <p:tgtEl>
                                          <p:spTgt spid="28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300"/>
                                        <p:tgtEl>
                                          <p:spTgt spid="28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300"/>
                                        <p:tgtEl>
                                          <p:spTgt spid="2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3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300"/>
                                        <p:tgtEl>
                                          <p:spTgt spid="28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300"/>
                                        <p:tgtEl>
                                          <p:spTgt spid="28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300"/>
                                        <p:tgtEl>
                                          <p:spTgt spid="28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300"/>
                                        <p:tgtEl>
                                          <p:spTgt spid="28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30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9" grpId="0" animBg="1"/>
      <p:bldP spid="28680" grpId="0" animBg="1"/>
      <p:bldP spid="28681" grpId="0"/>
      <p:bldP spid="28682" grpId="0"/>
      <p:bldP spid="28683" grpId="0"/>
      <p:bldP spid="28684" grpId="0"/>
      <p:bldP spid="28685" grpId="0"/>
      <p:bldP spid="28686" grpId="0"/>
      <p:bldP spid="28687" grpId="0"/>
      <p:bldP spid="2868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11AF6A28-0966-42BD-A291-B5A0875E6F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2082800"/>
            <a:ext cx="7600950" cy="2692400"/>
          </a:xfrm>
        </p:spPr>
        <p:txBody>
          <a:bodyPr/>
          <a:lstStyle/>
          <a:p>
            <a:pPr algn="ctr"/>
            <a:r>
              <a:rPr lang="en-US" altLang="en-US"/>
              <a:t>Characterization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>
            <a:extLst>
              <a:ext uri="{FF2B5EF4-FFF2-40B4-BE49-F238E27FC236}">
                <a16:creationId xmlns:a16="http://schemas.microsoft.com/office/drawing/2014/main" id="{736CC222-575A-4207-80C2-1B2EB84ED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" r="4697"/>
          <a:stretch>
            <a:fillRect/>
          </a:stretch>
        </p:blipFill>
        <p:spPr bwMode="auto">
          <a:xfrm>
            <a:off x="163513" y="1543050"/>
            <a:ext cx="3992562" cy="292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>
            <a:extLst>
              <a:ext uri="{FF2B5EF4-FFF2-40B4-BE49-F238E27FC236}">
                <a16:creationId xmlns:a16="http://schemas.microsoft.com/office/drawing/2014/main" id="{96E62BF0-C96E-4291-9157-1884DE020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4" r="2702"/>
          <a:stretch>
            <a:fillRect/>
          </a:stretch>
        </p:blipFill>
        <p:spPr bwMode="auto">
          <a:xfrm>
            <a:off x="4278313" y="1543050"/>
            <a:ext cx="4749800" cy="292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4">
            <a:extLst>
              <a:ext uri="{FF2B5EF4-FFF2-40B4-BE49-F238E27FC236}">
                <a16:creationId xmlns:a16="http://schemas.microsoft.com/office/drawing/2014/main" id="{98E0EB09-399D-47E3-8479-FA4622941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913" y="4514850"/>
            <a:ext cx="3098800" cy="219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5">
            <a:extLst>
              <a:ext uri="{FF2B5EF4-FFF2-40B4-BE49-F238E27FC236}">
                <a16:creationId xmlns:a16="http://schemas.microsoft.com/office/drawing/2014/main" id="{364A54FA-2FB0-467F-ACD3-2ACF1AA33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1"/>
          <a:stretch>
            <a:fillRect/>
          </a:stretch>
        </p:blipFill>
        <p:spPr bwMode="auto">
          <a:xfrm>
            <a:off x="163513" y="4518025"/>
            <a:ext cx="2749550" cy="219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Picture 6">
            <a:extLst>
              <a:ext uri="{FF2B5EF4-FFF2-40B4-BE49-F238E27FC236}">
                <a16:creationId xmlns:a16="http://schemas.microsoft.com/office/drawing/2014/main" id="{CA1CC4D8-4ED9-4DCC-A1C8-CD02C6017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913" y="4518025"/>
            <a:ext cx="2887662" cy="219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1" name="TextBox 10">
            <a:extLst>
              <a:ext uri="{FF2B5EF4-FFF2-40B4-BE49-F238E27FC236}">
                <a16:creationId xmlns:a16="http://schemas.microsoft.com/office/drawing/2014/main" id="{25FB5A42-88A4-4B95-A049-39D87E792A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2713" y="2460625"/>
            <a:ext cx="1635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Potentiostat</a:t>
            </a:r>
          </a:p>
        </p:txBody>
      </p:sp>
      <p:sp>
        <p:nvSpPr>
          <p:cNvPr id="31752" name="TextBox 11">
            <a:extLst>
              <a:ext uri="{FF2B5EF4-FFF2-40B4-BE49-F238E27FC236}">
                <a16:creationId xmlns:a16="http://schemas.microsoft.com/office/drawing/2014/main" id="{E71F0F37-D104-47C1-AB28-B159396F0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3665538"/>
            <a:ext cx="15525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circuit</a:t>
            </a:r>
          </a:p>
        </p:txBody>
      </p:sp>
      <p:sp>
        <p:nvSpPr>
          <p:cNvPr id="31753" name="TextBox 12">
            <a:extLst>
              <a:ext uri="{FF2B5EF4-FFF2-40B4-BE49-F238E27FC236}">
                <a16:creationId xmlns:a16="http://schemas.microsoft.com/office/drawing/2014/main" id="{800A3CE4-FDA0-46AC-A233-7B23FD8368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2038" y="1174750"/>
            <a:ext cx="19192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Syringe pump</a:t>
            </a:r>
          </a:p>
        </p:txBody>
      </p:sp>
      <p:sp>
        <p:nvSpPr>
          <p:cNvPr id="31754" name="TextBox 13">
            <a:extLst>
              <a:ext uri="{FF2B5EF4-FFF2-40B4-BE49-F238E27FC236}">
                <a16:creationId xmlns:a16="http://schemas.microsoft.com/office/drawing/2014/main" id="{2FDE93B7-6911-4A51-A78D-7B54F0F9DA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8513" y="3970338"/>
            <a:ext cx="19843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inlets</a:t>
            </a:r>
          </a:p>
        </p:txBody>
      </p:sp>
      <p:sp>
        <p:nvSpPr>
          <p:cNvPr id="31755" name="TextBox 14">
            <a:extLst>
              <a:ext uri="{FF2B5EF4-FFF2-40B4-BE49-F238E27FC236}">
                <a16:creationId xmlns:a16="http://schemas.microsoft.com/office/drawing/2014/main" id="{9422EE1F-4DEC-468B-9342-A68D9F7FAA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1608138"/>
            <a:ext cx="16891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Gate power 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supply</a:t>
            </a:r>
          </a:p>
        </p:txBody>
      </p:sp>
      <p:sp>
        <p:nvSpPr>
          <p:cNvPr id="31756" name="TextBox 15">
            <a:extLst>
              <a:ext uri="{FF2B5EF4-FFF2-40B4-BE49-F238E27FC236}">
                <a16:creationId xmlns:a16="http://schemas.microsoft.com/office/drawing/2014/main" id="{1009957A-AED0-4EB9-97CC-4939210C7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113" y="4746625"/>
            <a:ext cx="22590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Acquisition</a:t>
            </a:r>
          </a:p>
        </p:txBody>
      </p:sp>
      <p:sp>
        <p:nvSpPr>
          <p:cNvPr id="31757" name="TextBox 16">
            <a:extLst>
              <a:ext uri="{FF2B5EF4-FFF2-40B4-BE49-F238E27FC236}">
                <a16:creationId xmlns:a16="http://schemas.microsoft.com/office/drawing/2014/main" id="{D53FB997-E3CB-44C0-8786-468C3B6B80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7713" y="5280025"/>
            <a:ext cx="19177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</a:t>
            </a:r>
          </a:p>
        </p:txBody>
      </p:sp>
      <p:sp>
        <p:nvSpPr>
          <p:cNvPr id="31758" name="TextBox 17">
            <a:extLst>
              <a:ext uri="{FF2B5EF4-FFF2-40B4-BE49-F238E27FC236}">
                <a16:creationId xmlns:a16="http://schemas.microsoft.com/office/drawing/2014/main" id="{514EFC86-D302-4F72-A2BA-EA4C7E722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8513" y="4899025"/>
            <a:ext cx="20907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Biosensor Chip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B9CBC58-BBC4-48DD-BAA7-929704F5361C}"/>
              </a:ext>
            </a:extLst>
          </p:cNvPr>
          <p:cNvSpPr txBox="1">
            <a:spLocks/>
          </p:cNvSpPr>
          <p:nvPr/>
        </p:nvSpPr>
        <p:spPr>
          <a:xfrm>
            <a:off x="0" y="765175"/>
            <a:ext cx="7924800" cy="58102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48151"/>
                </a:solidFill>
                <a:latin typeface="+mj-lt"/>
                <a:ea typeface="MS PGothic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48151"/>
                </a:solidFill>
                <a:latin typeface="Georgia" pitchFamily="-108" charset="0"/>
                <a:ea typeface="MS PGothic" pitchFamily="34" charset="-128"/>
                <a:cs typeface="ＭＳ Ｐゴシック" pitchFamily="-108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48151"/>
                </a:solidFill>
                <a:latin typeface="Georgia" pitchFamily="-108" charset="0"/>
                <a:ea typeface="MS PGothic" pitchFamily="34" charset="-128"/>
                <a:cs typeface="ＭＳ Ｐゴシック" pitchFamily="-108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48151"/>
                </a:solidFill>
                <a:latin typeface="Georgia" pitchFamily="-108" charset="0"/>
                <a:ea typeface="MS PGothic" pitchFamily="34" charset="-128"/>
                <a:cs typeface="ＭＳ Ｐゴシック" pitchFamily="-108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48151"/>
                </a:solidFill>
                <a:latin typeface="Georgia" pitchFamily="-108" charset="0"/>
                <a:ea typeface="MS PGothic" pitchFamily="34" charset="-128"/>
                <a:cs typeface="ＭＳ Ｐゴシック" pitchFamily="-108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3E7E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3E7E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3E7E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3E7E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9pPr>
          </a:lstStyle>
          <a:p>
            <a:pPr>
              <a:defRPr/>
            </a:pPr>
            <a:r>
              <a:rPr lang="en-US" kern="0"/>
              <a:t>Biosensor Test System</a:t>
            </a:r>
            <a:endParaRPr lang="en-US" kern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300"/>
                                        <p:tgtEl>
                                          <p:spTgt spid="3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300"/>
                                        <p:tgtEl>
                                          <p:spTgt spid="3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3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300"/>
                                        <p:tgtEl>
                                          <p:spTgt spid="3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300"/>
                                        <p:tgtEl>
                                          <p:spTgt spid="31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300"/>
                                        <p:tgtEl>
                                          <p:spTgt spid="3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300"/>
                                        <p:tgtEl>
                                          <p:spTgt spid="3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3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300"/>
                                        <p:tgtEl>
                                          <p:spTgt spid="31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300"/>
                                        <p:tgtEl>
                                          <p:spTgt spid="31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300"/>
                                        <p:tgtEl>
                                          <p:spTgt spid="31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300"/>
                                        <p:tgtEl>
                                          <p:spTgt spid="31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300"/>
                                        <p:tgtEl>
                                          <p:spTgt spid="31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51" grpId="0"/>
      <p:bldP spid="31752" grpId="0"/>
      <p:bldP spid="31753" grpId="0"/>
      <p:bldP spid="31754" grpId="0"/>
      <p:bldP spid="31755" grpId="0"/>
      <p:bldP spid="31756" grpId="0"/>
      <p:bldP spid="31757" grpId="0"/>
      <p:bldP spid="3175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01AEE6FC-E64B-4DE9-B1F2-DE36C3EF2D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65175"/>
            <a:ext cx="8397875" cy="581025"/>
          </a:xfrm>
        </p:spPr>
        <p:txBody>
          <a:bodyPr/>
          <a:lstStyle/>
          <a:p>
            <a:r>
              <a:rPr lang="en-US" altLang="en-US" dirty="0"/>
              <a:t>Data Representation</a:t>
            </a:r>
          </a:p>
        </p:txBody>
      </p:sp>
      <p:pic>
        <p:nvPicPr>
          <p:cNvPr id="32772" name="Content Placeholder 3">
            <a:extLst>
              <a:ext uri="{FF2B5EF4-FFF2-40B4-BE49-F238E27FC236}">
                <a16:creationId xmlns:a16="http://schemas.microsoft.com/office/drawing/2014/main" id="{16E56133-304A-4389-8A72-445F232237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81"/>
          <a:stretch>
            <a:fillRect/>
          </a:stretch>
        </p:blipFill>
        <p:spPr>
          <a:xfrm>
            <a:off x="1913731" y="2290195"/>
            <a:ext cx="5316537" cy="3698377"/>
          </a:xfrm>
        </p:spPr>
      </p:pic>
      <p:sp>
        <p:nvSpPr>
          <p:cNvPr id="32773" name="TextBox 10">
            <a:extLst>
              <a:ext uri="{FF2B5EF4-FFF2-40B4-BE49-F238E27FC236}">
                <a16:creationId xmlns:a16="http://schemas.microsoft.com/office/drawing/2014/main" id="{1799E991-17FD-4E9C-B620-8B96DC8416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038" y="2519363"/>
            <a:ext cx="95250" cy="461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FA987F3-43B6-43C8-A77F-84B9BB87AC80}"/>
              </a:ext>
            </a:extLst>
          </p:cNvPr>
          <p:cNvGrpSpPr/>
          <p:nvPr/>
        </p:nvGrpSpPr>
        <p:grpSpPr>
          <a:xfrm>
            <a:off x="5203371" y="5771417"/>
            <a:ext cx="2872796" cy="584775"/>
            <a:chOff x="5992585" y="5596730"/>
            <a:chExt cx="2872796" cy="58477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622DBD0A-C4B2-4E02-BA28-79F2A69A06E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992585" y="5898524"/>
              <a:ext cx="231132" cy="24791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BC26CA8-7E92-44BB-809C-ED7999CF0F5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223717" y="5898524"/>
              <a:ext cx="683268" cy="24147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2BCE249-0A5C-4713-A98B-1A506418E5CE}"/>
                </a:ext>
              </a:extLst>
            </p:cNvPr>
            <p:cNvSpPr txBox="1"/>
            <p:nvPr/>
          </p:nvSpPr>
          <p:spPr>
            <a:xfrm>
              <a:off x="7074681" y="5596730"/>
              <a:ext cx="1790700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u="sng" dirty="0"/>
                <a:t>Voltage Sweep</a:t>
              </a:r>
              <a:r>
                <a:rPr lang="en-US" sz="1600" dirty="0"/>
                <a:t> – from 0V – 0.4V 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8B683-84ED-44BF-8968-EA805FF208E5}"/>
              </a:ext>
            </a:extLst>
          </p:cNvPr>
          <p:cNvGrpSpPr/>
          <p:nvPr/>
        </p:nvGrpSpPr>
        <p:grpSpPr>
          <a:xfrm>
            <a:off x="6616522" y="3134849"/>
            <a:ext cx="2305544" cy="1418138"/>
            <a:chOff x="6509197" y="4970774"/>
            <a:chExt cx="2305544" cy="141813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01CAFBD-CB5F-4A02-B9A6-27A39422AEB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509197" y="6238446"/>
              <a:ext cx="500131" cy="15046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B73A463-B7B5-404C-90E3-77E2AFDC3BB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009328" y="5836266"/>
              <a:ext cx="365973" cy="40218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A294407-0DA8-4DA1-A78A-2F557DB64171}"/>
                </a:ext>
              </a:extLst>
            </p:cNvPr>
            <p:cNvSpPr txBox="1"/>
            <p:nvPr/>
          </p:nvSpPr>
          <p:spPr>
            <a:xfrm>
              <a:off x="6855934" y="4970774"/>
              <a:ext cx="1958807" cy="830997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u="sng" dirty="0"/>
                <a:t>Legend</a:t>
              </a:r>
              <a:r>
                <a:rPr lang="en-US" sz="1600" dirty="0"/>
                <a:t> – variable concentrations and samples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36DA3C9-BBCF-4F66-90D9-57371A0889A1}"/>
              </a:ext>
            </a:extLst>
          </p:cNvPr>
          <p:cNvGrpSpPr/>
          <p:nvPr/>
        </p:nvGrpSpPr>
        <p:grpSpPr>
          <a:xfrm>
            <a:off x="221934" y="1950598"/>
            <a:ext cx="2115326" cy="1852115"/>
            <a:chOff x="6558324" y="2266299"/>
            <a:chExt cx="2115326" cy="185211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2178DE8-B35D-4F1C-BA81-C0319024E3F4}"/>
                </a:ext>
              </a:extLst>
            </p:cNvPr>
            <p:cNvSpPr txBox="1"/>
            <p:nvPr/>
          </p:nvSpPr>
          <p:spPr>
            <a:xfrm>
              <a:off x="6558324" y="2266299"/>
              <a:ext cx="2115326" cy="8309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u="sng" dirty="0"/>
                <a:t>Current Response</a:t>
              </a:r>
              <a:r>
                <a:rPr lang="en-US" sz="1600" dirty="0"/>
                <a:t> – magnitude directly proportional with [C]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A018A19-CFCA-4480-BE6F-9DD0C6DE70B5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7855473" y="3780955"/>
              <a:ext cx="438718" cy="33745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4EC8331-F9F3-44A3-B6A1-3EB4C76B2C71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7795603" y="3133255"/>
              <a:ext cx="59870" cy="6477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CA2A716-775D-4B58-B77E-F265FE0DAA8E}"/>
              </a:ext>
            </a:extLst>
          </p:cNvPr>
          <p:cNvGrpSpPr/>
          <p:nvPr/>
        </p:nvGrpSpPr>
        <p:grpSpPr>
          <a:xfrm>
            <a:off x="5622997" y="1466086"/>
            <a:ext cx="2878240" cy="830997"/>
            <a:chOff x="5987141" y="5596730"/>
            <a:chExt cx="2878240" cy="83099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AEDB41D-A92F-4001-9122-D0F27EECDBA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987141" y="6140999"/>
              <a:ext cx="231133" cy="1897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0E0DA9C-2925-4C65-95DF-C9C307B0BD9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223717" y="5898524"/>
              <a:ext cx="683268" cy="24147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3214005-1AF9-4163-9879-2ADF084B7E13}"/>
                </a:ext>
              </a:extLst>
            </p:cNvPr>
            <p:cNvSpPr txBox="1"/>
            <p:nvPr/>
          </p:nvSpPr>
          <p:spPr>
            <a:xfrm>
              <a:off x="7074681" y="5596730"/>
              <a:ext cx="1790700" cy="8309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u="sng" dirty="0"/>
                <a:t>Purpose of Test</a:t>
              </a:r>
              <a:r>
                <a:rPr lang="en-US" sz="1600" dirty="0"/>
                <a:t> – includes types of samples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1BE50F0D-4109-43FB-80A2-315AB08713C7}"/>
              </a:ext>
            </a:extLst>
          </p:cNvPr>
          <p:cNvSpPr/>
          <p:nvPr/>
        </p:nvSpPr>
        <p:spPr bwMode="auto">
          <a:xfrm>
            <a:off x="2166257" y="3527210"/>
            <a:ext cx="121491" cy="381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318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3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3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3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3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01AEE6FC-E64B-4DE9-B1F2-DE36C3EF2D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65175"/>
            <a:ext cx="8397875" cy="581025"/>
          </a:xfrm>
        </p:spPr>
        <p:txBody>
          <a:bodyPr/>
          <a:lstStyle/>
          <a:p>
            <a:r>
              <a:rPr lang="en-US" altLang="en-US"/>
              <a:t>Specificity and Sensitivity</a:t>
            </a:r>
          </a:p>
        </p:txBody>
      </p:sp>
      <p:sp>
        <p:nvSpPr>
          <p:cNvPr id="32771" name="Content Placeholder 2">
            <a:extLst>
              <a:ext uri="{FF2B5EF4-FFF2-40B4-BE49-F238E27FC236}">
                <a16:creationId xmlns:a16="http://schemas.microsoft.com/office/drawing/2014/main" id="{F6C0C8F7-13F9-4567-9A92-32C7C52902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863" y="4714875"/>
            <a:ext cx="8518525" cy="219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9pPr>
          </a:lstStyle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200"/>
              <a:t>BNP showed the strongest electrical response out of the cardiac biomarkers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200"/>
              <a:t>Device displayed wide range of sensitivity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200"/>
              <a:t>Linear and Saturation regions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2200"/>
          </a:p>
          <a:p>
            <a:pPr lvl="1" eaLnBrk="1" hangingPunct="1">
              <a:lnSpc>
                <a:spcPct val="90000"/>
              </a:lnSpc>
            </a:pPr>
            <a:endParaRPr lang="en-US" altLang="en-US" sz="2200"/>
          </a:p>
        </p:txBody>
      </p:sp>
      <p:pic>
        <p:nvPicPr>
          <p:cNvPr id="32772" name="Content Placeholder 3">
            <a:extLst>
              <a:ext uri="{FF2B5EF4-FFF2-40B4-BE49-F238E27FC236}">
                <a16:creationId xmlns:a16="http://schemas.microsoft.com/office/drawing/2014/main" id="{16E56133-304A-4389-8A72-445F232237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81"/>
          <a:stretch>
            <a:fillRect/>
          </a:stretch>
        </p:blipFill>
        <p:spPr>
          <a:xfrm>
            <a:off x="354013" y="1562100"/>
            <a:ext cx="4329112" cy="3011488"/>
          </a:xfrm>
        </p:spPr>
      </p:pic>
      <p:sp>
        <p:nvSpPr>
          <p:cNvPr id="32773" name="TextBox 10">
            <a:extLst>
              <a:ext uri="{FF2B5EF4-FFF2-40B4-BE49-F238E27FC236}">
                <a16:creationId xmlns:a16="http://schemas.microsoft.com/office/drawing/2014/main" id="{1799E991-17FD-4E9C-B620-8B96DC8416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038" y="2519363"/>
            <a:ext cx="95250" cy="461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32774" name="Group 3">
            <a:extLst>
              <a:ext uri="{FF2B5EF4-FFF2-40B4-BE49-F238E27FC236}">
                <a16:creationId xmlns:a16="http://schemas.microsoft.com/office/drawing/2014/main" id="{22E2651C-436A-4DA6-80FE-82B5770E2580}"/>
              </a:ext>
            </a:extLst>
          </p:cNvPr>
          <p:cNvGrpSpPr>
            <a:grpSpLocks/>
          </p:cNvGrpSpPr>
          <p:nvPr/>
        </p:nvGrpSpPr>
        <p:grpSpPr bwMode="auto">
          <a:xfrm>
            <a:off x="4533900" y="1562100"/>
            <a:ext cx="4329113" cy="3011488"/>
            <a:chOff x="4534242" y="1561670"/>
            <a:chExt cx="4329112" cy="3011488"/>
          </a:xfrm>
        </p:grpSpPr>
        <p:pic>
          <p:nvPicPr>
            <p:cNvPr id="32775" name="Content Placeholder 3">
              <a:extLst>
                <a:ext uri="{FF2B5EF4-FFF2-40B4-BE49-F238E27FC236}">
                  <a16:creationId xmlns:a16="http://schemas.microsoft.com/office/drawing/2014/main" id="{67306713-BFDC-469D-894D-3A09776C07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81"/>
            <a:stretch>
              <a:fillRect/>
            </a:stretch>
          </p:blipFill>
          <p:spPr bwMode="auto">
            <a:xfrm>
              <a:off x="4534242" y="1561670"/>
              <a:ext cx="4329112" cy="301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76" name="Rectangle 11">
              <a:extLst>
                <a:ext uri="{FF2B5EF4-FFF2-40B4-BE49-F238E27FC236}">
                  <a16:creationId xmlns:a16="http://schemas.microsoft.com/office/drawing/2014/main" id="{531D2D47-DC5D-43FF-8B6B-5629B770E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2603" y="2426850"/>
              <a:ext cx="200013" cy="412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spcAft>
                  <a:spcPts val="600"/>
                </a:spcAft>
                <a:buClr>
                  <a:srgbClr val="000000"/>
                </a:buClr>
                <a:buChar char="•"/>
                <a:defRPr sz="32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8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•"/>
                <a:defRPr sz="24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3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3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300"/>
                                        <p:tgtEl>
                                          <p:spTgt spid="32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300"/>
                                        <p:tgtEl>
                                          <p:spTgt spid="32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/>
      <p:bldP spid="3277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4AEC043-C552-4ED5-85EA-21A8611AD9F1}"/>
              </a:ext>
            </a:extLst>
          </p:cNvPr>
          <p:cNvGrpSpPr>
            <a:grpSpLocks/>
          </p:cNvGrpSpPr>
          <p:nvPr/>
        </p:nvGrpSpPr>
        <p:grpSpPr bwMode="auto">
          <a:xfrm>
            <a:off x="650875" y="1379538"/>
            <a:ext cx="7820025" cy="3290887"/>
            <a:chOff x="611560" y="1630268"/>
            <a:chExt cx="7950694" cy="3661590"/>
          </a:xfrm>
        </p:grpSpPr>
        <p:pic>
          <p:nvPicPr>
            <p:cNvPr id="34835" name="图片 3">
              <a:extLst>
                <a:ext uri="{FF2B5EF4-FFF2-40B4-BE49-F238E27FC236}">
                  <a16:creationId xmlns:a16="http://schemas.microsoft.com/office/drawing/2014/main" id="{96B5A1B3-8B2E-4778-B399-EFE9C534B8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2123506"/>
              <a:ext cx="7950693" cy="3168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4836" name="Group 1">
              <a:extLst>
                <a:ext uri="{FF2B5EF4-FFF2-40B4-BE49-F238E27FC236}">
                  <a16:creationId xmlns:a16="http://schemas.microsoft.com/office/drawing/2014/main" id="{ABA60144-9B06-4F27-8B2F-D54F4EC9E7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6254" y="1630268"/>
              <a:ext cx="7516000" cy="469189"/>
              <a:chOff x="1046254" y="1630268"/>
              <a:chExt cx="7516000" cy="469189"/>
            </a:xfrm>
          </p:grpSpPr>
          <p:sp>
            <p:nvSpPr>
              <p:cNvPr id="34837" name="TextBox 3">
                <a:extLst>
                  <a:ext uri="{FF2B5EF4-FFF2-40B4-BE49-F238E27FC236}">
                    <a16:creationId xmlns:a16="http://schemas.microsoft.com/office/drawing/2014/main" id="{18CF098F-8C64-4974-B12A-8DCAF765D1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46254" y="1630268"/>
                <a:ext cx="3725164" cy="445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spcAft>
                    <a:spcPts val="600"/>
                  </a:spcAft>
                  <a:buClr>
                    <a:srgbClr val="000000"/>
                  </a:buClr>
                  <a:buChar char="•"/>
                  <a:defRPr sz="32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–"/>
                  <a:defRPr sz="28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•"/>
                  <a:defRPr sz="24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–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altLang="zh-CN" sz="20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Larger Debye length (7.3nm)</a:t>
                </a:r>
                <a:endParaRPr lang="zh-CN" altLang="en-US" sz="2000" dirty="0">
                  <a:solidFill>
                    <a:schemeClr val="tx1"/>
                  </a:solidFill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4838" name="TextBox 3">
                <a:extLst>
                  <a:ext uri="{FF2B5EF4-FFF2-40B4-BE49-F238E27FC236}">
                    <a16:creationId xmlns:a16="http://schemas.microsoft.com/office/drawing/2014/main" id="{655539AD-CBAA-445F-BF91-9C52FCC25BB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91280" y="1654318"/>
                <a:ext cx="3670974" cy="445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spcAft>
                    <a:spcPts val="600"/>
                  </a:spcAft>
                  <a:buClr>
                    <a:srgbClr val="000000"/>
                  </a:buClr>
                  <a:buChar char="•"/>
                  <a:defRPr sz="32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–"/>
                  <a:defRPr sz="28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•"/>
                  <a:defRPr sz="24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–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altLang="zh-CN" sz="200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Smaller Debye length (2.3nm)</a:t>
                </a:r>
                <a:endParaRPr lang="zh-CN" altLang="en-US" sz="2000">
                  <a:solidFill>
                    <a:schemeClr val="tx1"/>
                  </a:solidFill>
                  <a:latin typeface="Palatino Linotype" panose="02040502050505030304" pitchFamily="18" charset="0"/>
                </a:endParaRPr>
              </a:p>
            </p:txBody>
          </p:sp>
        </p:grpSp>
      </p:grpSp>
      <p:sp>
        <p:nvSpPr>
          <p:cNvPr id="34819" name="Title 1">
            <a:extLst>
              <a:ext uri="{FF2B5EF4-FFF2-40B4-BE49-F238E27FC236}">
                <a16:creationId xmlns:a16="http://schemas.microsoft.com/office/drawing/2014/main" id="{0FD2D311-C5DE-4C5C-9CE4-1D733F5112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65175"/>
            <a:ext cx="9099550" cy="581025"/>
          </a:xfrm>
        </p:spPr>
        <p:txBody>
          <a:bodyPr/>
          <a:lstStyle/>
          <a:p>
            <a:r>
              <a:rPr lang="en-US" altLang="en-US"/>
              <a:t>Debye Screening Length</a:t>
            </a:r>
          </a:p>
        </p:txBody>
      </p:sp>
      <p:grpSp>
        <p:nvGrpSpPr>
          <p:cNvPr id="9" name="组合 3">
            <a:extLst>
              <a:ext uri="{FF2B5EF4-FFF2-40B4-BE49-F238E27FC236}">
                <a16:creationId xmlns:a16="http://schemas.microsoft.com/office/drawing/2014/main" id="{020EE9BE-192A-4A87-9D07-3E966278A34C}"/>
              </a:ext>
            </a:extLst>
          </p:cNvPr>
          <p:cNvGrpSpPr>
            <a:grpSpLocks/>
          </p:cNvGrpSpPr>
          <p:nvPr/>
        </p:nvGrpSpPr>
        <p:grpSpPr bwMode="auto">
          <a:xfrm>
            <a:off x="1047750" y="4368800"/>
            <a:ext cx="7269163" cy="2625725"/>
            <a:chOff x="183406" y="3358724"/>
            <a:chExt cx="8721774" cy="3145558"/>
          </a:xfrm>
        </p:grpSpPr>
        <p:pic>
          <p:nvPicPr>
            <p:cNvPr id="34831" name="Picture 2">
              <a:extLst>
                <a:ext uri="{FF2B5EF4-FFF2-40B4-BE49-F238E27FC236}">
                  <a16:creationId xmlns:a16="http://schemas.microsoft.com/office/drawing/2014/main" id="{92AAC420-3C92-4E61-9EB8-6EE889CC3C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15" t="29909" r="5609" b="26582"/>
            <a:stretch>
              <a:fillRect/>
            </a:stretch>
          </p:blipFill>
          <p:spPr bwMode="auto">
            <a:xfrm>
              <a:off x="183406" y="3358724"/>
              <a:ext cx="8721774" cy="3145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4832" name="直接箭头连接符 8">
              <a:extLst>
                <a:ext uri="{FF2B5EF4-FFF2-40B4-BE49-F238E27FC236}">
                  <a16:creationId xmlns:a16="http://schemas.microsoft.com/office/drawing/2014/main" id="{96B3FB77-56D9-4094-BE13-287FFD95D45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8028384" y="3995539"/>
              <a:ext cx="144016" cy="862224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833" name="直接箭头连接符 9">
              <a:extLst>
                <a:ext uri="{FF2B5EF4-FFF2-40B4-BE49-F238E27FC236}">
                  <a16:creationId xmlns:a16="http://schemas.microsoft.com/office/drawing/2014/main" id="{8135E3D4-0066-49F4-8C02-91F55787F19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7524328" y="4337588"/>
              <a:ext cx="72008" cy="483320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834" name="直接箭头连接符 10">
              <a:extLst>
                <a:ext uri="{FF2B5EF4-FFF2-40B4-BE49-F238E27FC236}">
                  <a16:creationId xmlns:a16="http://schemas.microsoft.com/office/drawing/2014/main" id="{7F7E7571-407E-44C2-A330-212F6100E81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7236296" y="4509120"/>
              <a:ext cx="36478" cy="311788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083EE7C6-F4D2-44D3-A931-FD8EF15A5D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574000" y="1584365"/>
            <a:ext cx="8207375" cy="2711970"/>
          </a:xfrm>
          <a:blipFill>
            <a:blip r:embed="rId5"/>
            <a:stretch>
              <a:fillRect l="-668" t="-1573"/>
            </a:stretch>
          </a:blipFill>
        </p:spPr>
        <p:txBody>
          <a:bodyPr/>
          <a:lstStyle/>
          <a:p>
            <a:pPr marL="0" indent="0">
              <a:buFontTx/>
              <a:buNone/>
              <a:defRPr/>
            </a:pPr>
            <a:endParaRPr lang="en-US" dirty="0">
              <a:noFill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C7F560-0110-47E6-AB23-633CACAAE48B}"/>
              </a:ext>
            </a:extLst>
          </p:cNvPr>
          <p:cNvGrpSpPr>
            <a:grpSpLocks/>
          </p:cNvGrpSpPr>
          <p:nvPr/>
        </p:nvGrpSpPr>
        <p:grpSpPr bwMode="auto">
          <a:xfrm>
            <a:off x="1123950" y="3630613"/>
            <a:ext cx="4208463" cy="436562"/>
            <a:chOff x="1521302" y="3872476"/>
            <a:chExt cx="4208043" cy="436740"/>
          </a:xfrm>
        </p:grpSpPr>
        <p:pic>
          <p:nvPicPr>
            <p:cNvPr id="34826" name="Picture 4" descr="C:\Users\Felix\Desktop\下载.png">
              <a:extLst>
                <a:ext uri="{FF2B5EF4-FFF2-40B4-BE49-F238E27FC236}">
                  <a16:creationId xmlns:a16="http://schemas.microsoft.com/office/drawing/2014/main" id="{6EBB8C55-3D73-4E47-9ABD-A5A691B50E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V="1">
              <a:off x="1521302" y="3872476"/>
              <a:ext cx="432000" cy="4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27" name="Picture 4" descr="C:\Users\Felix\Desktop\下载.png">
              <a:extLst>
                <a:ext uri="{FF2B5EF4-FFF2-40B4-BE49-F238E27FC236}">
                  <a16:creationId xmlns:a16="http://schemas.microsoft.com/office/drawing/2014/main" id="{ACF12AA3-77B0-48CD-BB00-267A6C057B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2948485" y="3877216"/>
              <a:ext cx="432000" cy="4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28" name="Picture 4" descr="C:\Users\Felix\Desktop\下载.png">
              <a:extLst>
                <a:ext uri="{FF2B5EF4-FFF2-40B4-BE49-F238E27FC236}">
                  <a16:creationId xmlns:a16="http://schemas.microsoft.com/office/drawing/2014/main" id="{B02C6ECE-1AF0-4DC8-8329-87DC22E0F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5297345" y="3874740"/>
              <a:ext cx="432000" cy="4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4829" name="直接箭头连接符 20">
              <a:extLst>
                <a:ext uri="{FF2B5EF4-FFF2-40B4-BE49-F238E27FC236}">
                  <a16:creationId xmlns:a16="http://schemas.microsoft.com/office/drawing/2014/main" id="{88BC917F-C694-4B9F-AED9-25A26F068D9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090390" y="4093215"/>
              <a:ext cx="432048" cy="0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830" name="直接箭头连接符 21">
              <a:extLst>
                <a:ext uri="{FF2B5EF4-FFF2-40B4-BE49-F238E27FC236}">
                  <a16:creationId xmlns:a16="http://schemas.microsoft.com/office/drawing/2014/main" id="{A461BFEE-C0CB-4049-91B8-F22A7211663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519399" y="4090763"/>
              <a:ext cx="432048" cy="0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2B434A9-3F5C-499D-AD71-E72BB05BEF30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956119" y="4685044"/>
            <a:ext cx="1586399" cy="1001684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3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3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0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3" dur="11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0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1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099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22222E-6 L -0.08333 0.00278 " pathEditMode="relative" rAng="0" ptsTypes="AA">
                                      <p:cBhvr>
                                        <p:cTn id="3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7" y="13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 animBg="1"/>
      <p:bldP spid="14" grpId="1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>
            <a:extLst>
              <a:ext uri="{FF2B5EF4-FFF2-40B4-BE49-F238E27FC236}">
                <a16:creationId xmlns:a16="http://schemas.microsoft.com/office/drawing/2014/main" id="{E7CE2D2F-655E-46B7-B216-05585197CD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65175"/>
            <a:ext cx="7924800" cy="581025"/>
          </a:xfrm>
        </p:spPr>
        <p:txBody>
          <a:bodyPr/>
          <a:lstStyle/>
          <a:p>
            <a:r>
              <a:rPr lang="en-US" altLang="en-US"/>
              <a:t>Effect of Hemolysis</a:t>
            </a:r>
          </a:p>
        </p:txBody>
      </p:sp>
      <p:pic>
        <p:nvPicPr>
          <p:cNvPr id="36867" name="Content Placeholder 4">
            <a:extLst>
              <a:ext uri="{FF2B5EF4-FFF2-40B4-BE49-F238E27FC236}">
                <a16:creationId xmlns:a16="http://schemas.microsoft.com/office/drawing/2014/main" id="{FB4E0837-7D85-4BD7-833F-5B8BEACA83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1638" y="1511300"/>
            <a:ext cx="8529637" cy="3121025"/>
          </a:xfrm>
        </p:spPr>
      </p:pic>
      <p:sp>
        <p:nvSpPr>
          <p:cNvPr id="36868" name="Content Placeholder 2">
            <a:extLst>
              <a:ext uri="{FF2B5EF4-FFF2-40B4-BE49-F238E27FC236}">
                <a16:creationId xmlns:a16="http://schemas.microsoft.com/office/drawing/2014/main" id="{E8EE6DAD-7202-41DF-BA67-7A0C1D5363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4691063"/>
            <a:ext cx="8174037" cy="181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9pPr>
          </a:lstStyle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200"/>
              <a:t>HGb reconstituted from lyophilized powder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l-GR" altLang="en-US" sz="2200"/>
              <a:t>Δ</a:t>
            </a:r>
            <a:r>
              <a:rPr lang="en-US" altLang="en-US" sz="2200"/>
              <a:t> 4pA from lowest to highest concentration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200"/>
              <a:t>Negligible effect in nanoampere regime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200"/>
              <a:t>Proposed mechanism: Nonpolar molecules solvate Fe ions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300"/>
                                        <p:tgtEl>
                                          <p:spTgt spid="36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3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4933CFA1-D61A-45B2-B685-CA7FE4D5CE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65175"/>
            <a:ext cx="7924800" cy="581025"/>
          </a:xfrm>
        </p:spPr>
        <p:txBody>
          <a:bodyPr/>
          <a:lstStyle/>
          <a:p>
            <a:r>
              <a:rPr lang="en-US" altLang="en-US"/>
              <a:t>Flexibility and Restoration</a:t>
            </a:r>
          </a:p>
        </p:txBody>
      </p:sp>
      <p:sp>
        <p:nvSpPr>
          <p:cNvPr id="38915" name="Content Placeholder 2">
            <a:extLst>
              <a:ext uri="{FF2B5EF4-FFF2-40B4-BE49-F238E27FC236}">
                <a16:creationId xmlns:a16="http://schemas.microsoft.com/office/drawing/2014/main" id="{A34FC66E-A783-40F8-9E84-517DF1DCD0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425" y="4637088"/>
            <a:ext cx="8518525" cy="168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9pPr>
          </a:lstStyle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200"/>
              <a:t>None to highest flex resulted in ~10% amperage increase 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200"/>
              <a:t>X5 flex (1cm-5cm) resulted in ~5% amperage increase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200"/>
              <a:t>Nearly complete restoration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200"/>
              <a:t>Consistent patterning and linear effect 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2200"/>
          </a:p>
          <a:p>
            <a:pPr lvl="1" eaLnBrk="1" hangingPunct="1">
              <a:lnSpc>
                <a:spcPct val="90000"/>
              </a:lnSpc>
            </a:pPr>
            <a:endParaRPr lang="en-US" altLang="en-US" sz="2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387A94-485B-4551-99D8-FCEBD55B2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13" y="1812925"/>
            <a:ext cx="6021387" cy="414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F9351E-A49B-4B30-9E20-7FDE3A445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900" y="1296988"/>
            <a:ext cx="4832350" cy="334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7037E-6 L -0.30052 -0.1560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35" y="-780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>
            <a:extLst>
              <a:ext uri="{FF2B5EF4-FFF2-40B4-BE49-F238E27FC236}">
                <a16:creationId xmlns:a16="http://schemas.microsoft.com/office/drawing/2014/main" id="{62844606-9579-4C93-AC66-8D65D5586E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2082800"/>
            <a:ext cx="7600950" cy="2692400"/>
          </a:xfrm>
        </p:spPr>
        <p:txBody>
          <a:bodyPr/>
          <a:lstStyle/>
          <a:p>
            <a:pPr algn="ctr"/>
            <a:r>
              <a:rPr lang="en-US" altLang="en-US"/>
              <a:t>Testing and Analysis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A3046F4A-CB89-40E1-B51B-B1065306F4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71525"/>
            <a:ext cx="8869363" cy="595313"/>
          </a:xfrm>
        </p:spPr>
        <p:txBody>
          <a:bodyPr/>
          <a:lstStyle/>
          <a:p>
            <a:r>
              <a:rPr lang="en-US" altLang="en-US" sz="3400"/>
              <a:t>Sections</a:t>
            </a:r>
          </a:p>
        </p:txBody>
      </p:sp>
      <p:sp>
        <p:nvSpPr>
          <p:cNvPr id="14339" name="Content Placeholder 2">
            <a:extLst>
              <a:ext uri="{FF2B5EF4-FFF2-40B4-BE49-F238E27FC236}">
                <a16:creationId xmlns:a16="http://schemas.microsoft.com/office/drawing/2014/main" id="{2AD68976-4B20-477C-8461-D0E82466CCA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69925" y="1427163"/>
            <a:ext cx="6769100" cy="219551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b="1" dirty="0"/>
              <a:t>Key Concepts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Biosensors, Principles, Sensing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b="1" dirty="0"/>
              <a:t>Fabrication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Processes &amp; Materials, Process, PANI Synthesis, Final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b="1" dirty="0"/>
              <a:t>Characterization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Setup, Specificity and Sensitivity, Debye Screening, Hemolysis,  Flexibility and Restoration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b="1" dirty="0"/>
              <a:t>Testing and Analysis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Human Serum, Healthy vs. Unhealthy, Data Classification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b="1" dirty="0"/>
              <a:t>Future Work and Summary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300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300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300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300"/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300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300"/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300"/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300"/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300"/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67837BD-F19A-454B-9AEF-B0D672AF78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90"/>
          <a:stretch>
            <a:fillRect/>
          </a:stretch>
        </p:blipFill>
        <p:spPr>
          <a:xfrm>
            <a:off x="2249488" y="1849438"/>
            <a:ext cx="4645025" cy="2960687"/>
          </a:xfrm>
        </p:spPr>
      </p:pic>
      <p:sp>
        <p:nvSpPr>
          <p:cNvPr id="40963" name="Title 1">
            <a:extLst>
              <a:ext uri="{FF2B5EF4-FFF2-40B4-BE49-F238E27FC236}">
                <a16:creationId xmlns:a16="http://schemas.microsoft.com/office/drawing/2014/main" id="{44711DEC-FB92-410E-B3BD-7773260419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65175"/>
            <a:ext cx="8942388" cy="581025"/>
          </a:xfrm>
        </p:spPr>
        <p:txBody>
          <a:bodyPr/>
          <a:lstStyle/>
          <a:p>
            <a:r>
              <a:rPr lang="en-US" altLang="en-US"/>
              <a:t>BNP in Healthy Individuals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C4E2B1-E5D2-4AF3-8A3C-2912C845E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488" y="1849438"/>
            <a:ext cx="3603625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Content Placeholder 2">
            <a:extLst>
              <a:ext uri="{FF2B5EF4-FFF2-40B4-BE49-F238E27FC236}">
                <a16:creationId xmlns:a16="http://schemas.microsoft.com/office/drawing/2014/main" id="{29A7EB8A-A8DC-4324-BDF2-5BFA752228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850" y="4922838"/>
            <a:ext cx="7659688" cy="181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9pPr>
          </a:lstStyle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200"/>
              <a:t>10 samples x 10 devices x 80 measurements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200"/>
              <a:t>Healthy [C] &lt; 250pg, Unhealthy [C] &gt; 800pg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200"/>
              <a:t>Average 0.85nA range across 10 devices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altLang="en-US"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300"/>
                                        <p:tgtEl>
                                          <p:spTgt spid="40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1979 3.33333E-6 L -0.22656 0.00023 " pathEditMode="relative" rAng="0" ptsTypes="AA">
                                      <p:cBhvr>
                                        <p:cTn id="1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0EFF3A9-6792-4FB0-8B89-C2014896D7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32025" y="1787525"/>
            <a:ext cx="4973638" cy="3259138"/>
          </a:xfrm>
        </p:spPr>
      </p:pic>
      <p:sp>
        <p:nvSpPr>
          <p:cNvPr id="41986" name="Title 1">
            <a:extLst>
              <a:ext uri="{FF2B5EF4-FFF2-40B4-BE49-F238E27FC236}">
                <a16:creationId xmlns:a16="http://schemas.microsoft.com/office/drawing/2014/main" id="{1BA028DD-DD12-4E65-B023-66426B1E64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65175"/>
            <a:ext cx="8632825" cy="581025"/>
          </a:xfrm>
        </p:spPr>
        <p:txBody>
          <a:bodyPr/>
          <a:lstStyle/>
          <a:p>
            <a:r>
              <a:rPr lang="en-US" altLang="en-US"/>
              <a:t>Comparison of BNP Levels</a:t>
            </a:r>
          </a:p>
        </p:txBody>
      </p:sp>
      <p:pic>
        <p:nvPicPr>
          <p:cNvPr id="41987" name="Picture 3">
            <a:extLst>
              <a:ext uri="{FF2B5EF4-FFF2-40B4-BE49-F238E27FC236}">
                <a16:creationId xmlns:a16="http://schemas.microsoft.com/office/drawing/2014/main" id="{2E7D6207-FD84-4AA8-8642-15F36A55F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88" y="1339850"/>
            <a:ext cx="5141912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9" name="TextBox 4">
            <a:extLst>
              <a:ext uri="{FF2B5EF4-FFF2-40B4-BE49-F238E27FC236}">
                <a16:creationId xmlns:a16="http://schemas.microsoft.com/office/drawing/2014/main" id="{4BF55867-A0DF-45B1-9E32-81A73E1F4B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1888" y="1430338"/>
            <a:ext cx="2619375" cy="4048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Healthy vs. Unhealthy</a:t>
            </a:r>
          </a:p>
        </p:txBody>
      </p:sp>
      <p:sp>
        <p:nvSpPr>
          <p:cNvPr id="41990" name="Content Placeholder 2">
            <a:extLst>
              <a:ext uri="{FF2B5EF4-FFF2-40B4-BE49-F238E27FC236}">
                <a16:creationId xmlns:a16="http://schemas.microsoft.com/office/drawing/2014/main" id="{BC7CB77C-F829-4569-8946-22D714CB0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575" y="5022850"/>
            <a:ext cx="7659688" cy="163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9pPr>
          </a:lstStyle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200"/>
              <a:t>Signal response separate at 0.25V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200"/>
              <a:t>Higher variation at higher concentrations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200"/>
              <a:t>Clear delineation between healthy and unhealthy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altLang="en-US"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300"/>
                                        <p:tgtEl>
                                          <p:spTgt spid="4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9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>
            <a:extLst>
              <a:ext uri="{FF2B5EF4-FFF2-40B4-BE49-F238E27FC236}">
                <a16:creationId xmlns:a16="http://schemas.microsoft.com/office/drawing/2014/main" id="{2ADD352F-CA99-4C57-8A32-31FC2EB5E1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65175"/>
            <a:ext cx="7924800" cy="581025"/>
          </a:xfrm>
        </p:spPr>
        <p:txBody>
          <a:bodyPr/>
          <a:lstStyle/>
          <a:p>
            <a:r>
              <a:rPr lang="en-US" altLang="en-US" dirty="0"/>
              <a:t>Data Classification</a:t>
            </a: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731A3E34-0B9B-4025-A64F-4D0549CBB3E6}"/>
              </a:ext>
            </a:extLst>
          </p:cNvPr>
          <p:cNvSpPr/>
          <p:nvPr/>
        </p:nvSpPr>
        <p:spPr bwMode="auto">
          <a:xfrm>
            <a:off x="222693" y="1558456"/>
            <a:ext cx="5192146" cy="5060467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A36880E0-BA7D-4EB4-97BB-49C6274B0828}"/>
              </a:ext>
            </a:extLst>
          </p:cNvPr>
          <p:cNvSpPr/>
          <p:nvPr/>
        </p:nvSpPr>
        <p:spPr bwMode="auto">
          <a:xfrm>
            <a:off x="933194" y="2757235"/>
            <a:ext cx="3771144" cy="3742417"/>
          </a:xfrm>
          <a:prstGeom prst="flowChartConnector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C122BC4D-0923-4639-B165-3BEB80E3D24F}"/>
              </a:ext>
            </a:extLst>
          </p:cNvPr>
          <p:cNvSpPr/>
          <p:nvPr/>
        </p:nvSpPr>
        <p:spPr bwMode="auto">
          <a:xfrm>
            <a:off x="1655488" y="4091660"/>
            <a:ext cx="2387178" cy="2280773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29CE91-56C0-42B4-8983-0A2B77ED0CC4}"/>
              </a:ext>
            </a:extLst>
          </p:cNvPr>
          <p:cNvSpPr txBox="1"/>
          <p:nvPr/>
        </p:nvSpPr>
        <p:spPr>
          <a:xfrm>
            <a:off x="1294147" y="3773026"/>
            <a:ext cx="3109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Artificial Intelligence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D99A3E-A902-4AED-8D9B-55040E46FAAA}"/>
              </a:ext>
            </a:extLst>
          </p:cNvPr>
          <p:cNvSpPr txBox="1"/>
          <p:nvPr/>
        </p:nvSpPr>
        <p:spPr>
          <a:xfrm>
            <a:off x="1576851" y="4465132"/>
            <a:ext cx="2700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Machine Learning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57D489-7749-42CD-94A1-33495978D037}"/>
              </a:ext>
            </a:extLst>
          </p:cNvPr>
          <p:cNvSpPr txBox="1"/>
          <p:nvPr/>
        </p:nvSpPr>
        <p:spPr>
          <a:xfrm>
            <a:off x="1891537" y="4816547"/>
            <a:ext cx="1915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Deep Learning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6C8B96C-7B35-48EC-A081-A8804AC8B1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459" y="2277752"/>
            <a:ext cx="4222541" cy="181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9pPr>
          </a:lstStyle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+mj-lt"/>
              </a:rPr>
              <a:t>A.I. – a program that can both sense and react autonomously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+mj-lt"/>
              </a:rPr>
              <a:t>M.L. – statistical algorithms and classifiers that improve with increased data exposure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+mj-lt"/>
              </a:rPr>
              <a:t>D.L. – subset of M.L. that uses layered neural network to process data 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altLang="en-US" sz="2200" dirty="0">
              <a:latin typeface="+mj-lt"/>
            </a:endParaRPr>
          </a:p>
        </p:txBody>
      </p:sp>
      <p:sp>
        <p:nvSpPr>
          <p:cNvPr id="44036" name="Content Placeholder 2">
            <a:extLst>
              <a:ext uri="{FF2B5EF4-FFF2-40B4-BE49-F238E27FC236}">
                <a16:creationId xmlns:a16="http://schemas.microsoft.com/office/drawing/2014/main" id="{099E1E4B-93FC-4F29-B6C1-0D044B6437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31" y="5226457"/>
            <a:ext cx="8702393" cy="181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9pPr>
          </a:lstStyle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200" dirty="0"/>
              <a:t>M.L. to develop a health classifier with high predictive power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200" dirty="0"/>
              <a:t>Determine At-Risk percentage of cardiac failure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200" dirty="0"/>
              <a:t>Supplement sensor data with demographics information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altLang="en-US" sz="22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2359DB7-4254-4E0C-8C64-6EDB1CC6C71F}"/>
              </a:ext>
            </a:extLst>
          </p:cNvPr>
          <p:cNvGrpSpPr/>
          <p:nvPr/>
        </p:nvGrpSpPr>
        <p:grpSpPr>
          <a:xfrm>
            <a:off x="1681944" y="1398941"/>
            <a:ext cx="6080474" cy="3827800"/>
            <a:chOff x="1681944" y="1398941"/>
            <a:chExt cx="6080474" cy="3827800"/>
          </a:xfrm>
        </p:grpSpPr>
        <p:pic>
          <p:nvPicPr>
            <p:cNvPr id="44035" name="Picture 2">
              <a:extLst>
                <a:ext uri="{FF2B5EF4-FFF2-40B4-BE49-F238E27FC236}">
                  <a16:creationId xmlns:a16="http://schemas.microsoft.com/office/drawing/2014/main" id="{D703A32B-5D45-43E4-B64F-15294DBCC4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1944" y="1398941"/>
              <a:ext cx="6080474" cy="382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03B0D9-614C-4550-8F9E-B5CFAFFAA171}"/>
                </a:ext>
              </a:extLst>
            </p:cNvPr>
            <p:cNvGrpSpPr/>
            <p:nvPr/>
          </p:nvGrpSpPr>
          <p:grpSpPr>
            <a:xfrm>
              <a:off x="2969813" y="1689664"/>
              <a:ext cx="1033670" cy="1059620"/>
              <a:chOff x="-1035372" y="2494400"/>
              <a:chExt cx="3818795" cy="3987706"/>
            </a:xfrm>
          </p:grpSpPr>
          <p:sp>
            <p:nvSpPr>
              <p:cNvPr id="19" name="Flowchart: Connector 18">
                <a:extLst>
                  <a:ext uri="{FF2B5EF4-FFF2-40B4-BE49-F238E27FC236}">
                    <a16:creationId xmlns:a16="http://schemas.microsoft.com/office/drawing/2014/main" id="{A2A8B70C-D9A0-4B3C-BF94-3AE4CA99ADCA}"/>
                  </a:ext>
                </a:extLst>
              </p:cNvPr>
              <p:cNvSpPr/>
              <p:nvPr/>
            </p:nvSpPr>
            <p:spPr bwMode="auto">
              <a:xfrm>
                <a:off x="-1035372" y="2494400"/>
                <a:ext cx="3818795" cy="3987706"/>
              </a:xfrm>
              <a:prstGeom prst="flowChartConnector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endParaRPr>
              </a:p>
            </p:txBody>
          </p:sp>
          <p:sp>
            <p:nvSpPr>
              <p:cNvPr id="20" name="Flowchart: Connector 19">
                <a:extLst>
                  <a:ext uri="{FF2B5EF4-FFF2-40B4-BE49-F238E27FC236}">
                    <a16:creationId xmlns:a16="http://schemas.microsoft.com/office/drawing/2014/main" id="{7F626A82-FD2E-453A-966F-2C617272DEDC}"/>
                  </a:ext>
                </a:extLst>
              </p:cNvPr>
              <p:cNvSpPr/>
              <p:nvPr/>
            </p:nvSpPr>
            <p:spPr bwMode="auto">
              <a:xfrm>
                <a:off x="-503566" y="3505081"/>
                <a:ext cx="2773659" cy="2949063"/>
              </a:xfrm>
              <a:prstGeom prst="flowChartConnector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endParaRPr>
              </a:p>
            </p:txBody>
          </p:sp>
          <p:sp>
            <p:nvSpPr>
              <p:cNvPr id="21" name="Flowchart: Connector 20">
                <a:extLst>
                  <a:ext uri="{FF2B5EF4-FFF2-40B4-BE49-F238E27FC236}">
                    <a16:creationId xmlns:a16="http://schemas.microsoft.com/office/drawing/2014/main" id="{BE5B219F-BE94-4921-A661-B72E0650236E}"/>
                  </a:ext>
                </a:extLst>
              </p:cNvPr>
              <p:cNvSpPr/>
              <p:nvPr/>
            </p:nvSpPr>
            <p:spPr bwMode="auto">
              <a:xfrm>
                <a:off x="44687" y="4630906"/>
                <a:ext cx="1755758" cy="1797275"/>
              </a:xfrm>
              <a:prstGeom prst="flowChartConnector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endParaRPr>
              </a:p>
            </p:txBody>
          </p: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9ECB4F3-B05E-452A-9811-BE63DBD25DD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05440" y="2138112"/>
              <a:ext cx="1616424" cy="11475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3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6 L -0.00365 -0.2393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-1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22222E-6 L -0.00886 -0.1847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1" y="-9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4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7" grpId="0" animBg="1"/>
      <p:bldP spid="7" grpId="1" animBg="1"/>
      <p:bldP spid="8" grpId="0" animBg="1"/>
      <p:bldP spid="8" grpId="1" animBg="1"/>
      <p:bldP spid="4" grpId="0"/>
      <p:bldP spid="4" grpId="1"/>
      <p:bldP spid="4" grpId="2"/>
      <p:bldP spid="11" grpId="0"/>
      <p:bldP spid="11" grpId="1"/>
      <p:bldP spid="11" grpId="2"/>
      <p:bldP spid="16" grpId="0"/>
      <p:bldP spid="16" grpId="1"/>
      <p:bldP spid="17" grpId="0" build="allAtOnce"/>
      <p:bldP spid="4403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>
            <a:extLst>
              <a:ext uri="{FF2B5EF4-FFF2-40B4-BE49-F238E27FC236}">
                <a16:creationId xmlns:a16="http://schemas.microsoft.com/office/drawing/2014/main" id="{8588ADF3-221F-4607-8CF4-0187B95B91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65175"/>
            <a:ext cx="7924800" cy="581025"/>
          </a:xfrm>
        </p:spPr>
        <p:txBody>
          <a:bodyPr/>
          <a:lstStyle/>
          <a:p>
            <a:r>
              <a:rPr lang="en-US" altLang="en-US"/>
              <a:t>Machine Learning Analysis</a:t>
            </a:r>
          </a:p>
        </p:txBody>
      </p:sp>
      <p:pic>
        <p:nvPicPr>
          <p:cNvPr id="45059" name="Content Placeholder 6">
            <a:extLst>
              <a:ext uri="{FF2B5EF4-FFF2-40B4-BE49-F238E27FC236}">
                <a16:creationId xmlns:a16="http://schemas.microsoft.com/office/drawing/2014/main" id="{ED86D97C-C984-41A0-B443-BF9FD692127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5188" y="1452563"/>
            <a:ext cx="3116262" cy="3071812"/>
          </a:xfrm>
        </p:spPr>
      </p:pic>
      <p:pic>
        <p:nvPicPr>
          <p:cNvPr id="45060" name="Picture 7">
            <a:extLst>
              <a:ext uri="{FF2B5EF4-FFF2-40B4-BE49-F238E27FC236}">
                <a16:creationId xmlns:a16="http://schemas.microsoft.com/office/drawing/2014/main" id="{05305C12-4B7B-4508-B908-532D81624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350" y="1535113"/>
            <a:ext cx="3363913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Content Placeholder 2">
            <a:extLst>
              <a:ext uri="{FF2B5EF4-FFF2-40B4-BE49-F238E27FC236}">
                <a16:creationId xmlns:a16="http://schemas.microsoft.com/office/drawing/2014/main" id="{0EBA3F3A-AC71-48BE-8428-19A62A2946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850" y="4922838"/>
            <a:ext cx="7924800" cy="181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9pPr>
          </a:lstStyle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200"/>
              <a:t>Training set size n=15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200"/>
              <a:t>Power – 96.4%, Accuracy – 95.2%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200"/>
              <a:t>Statistical principal components, limited dimensionality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altLang="en-US"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300"/>
                                        <p:tgtEl>
                                          <p:spTgt spid="45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300"/>
                                        <p:tgtEl>
                                          <p:spTgt spid="45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300"/>
                                        <p:tgtEl>
                                          <p:spTgt spid="45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>
            <a:extLst>
              <a:ext uri="{FF2B5EF4-FFF2-40B4-BE49-F238E27FC236}">
                <a16:creationId xmlns:a16="http://schemas.microsoft.com/office/drawing/2014/main" id="{4037C925-E05F-4C2F-8369-4E38DF15E5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2082800"/>
            <a:ext cx="7600950" cy="2692400"/>
          </a:xfrm>
        </p:spPr>
        <p:txBody>
          <a:bodyPr/>
          <a:lstStyle/>
          <a:p>
            <a:pPr algn="ctr"/>
            <a:r>
              <a:rPr lang="en-US" altLang="en-US"/>
              <a:t>Future Work and Summary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>
            <a:extLst>
              <a:ext uri="{FF2B5EF4-FFF2-40B4-BE49-F238E27FC236}">
                <a16:creationId xmlns:a16="http://schemas.microsoft.com/office/drawing/2014/main" id="{B5689607-E817-4121-B030-3EACD8FE97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65175"/>
            <a:ext cx="7924800" cy="581025"/>
          </a:xfrm>
        </p:spPr>
        <p:txBody>
          <a:bodyPr/>
          <a:lstStyle/>
          <a:p>
            <a:r>
              <a:rPr lang="en-US" altLang="en-US" dirty="0"/>
              <a:t>Future work</a:t>
            </a:r>
          </a:p>
        </p:txBody>
      </p:sp>
      <p:sp>
        <p:nvSpPr>
          <p:cNvPr id="48131" name="Content Placeholder 2">
            <a:extLst>
              <a:ext uri="{FF2B5EF4-FFF2-40B4-BE49-F238E27FC236}">
                <a16:creationId xmlns:a16="http://schemas.microsoft.com/office/drawing/2014/main" id="{F564D362-7FDB-4F31-8B78-3CEF2D5984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2888" y="1357313"/>
            <a:ext cx="8518525" cy="5110162"/>
          </a:xfrm>
        </p:spPr>
        <p:txBody>
          <a:bodyPr/>
          <a:lstStyle/>
          <a:p>
            <a:endParaRPr lang="en-US" altLang="en-US" sz="1000" dirty="0"/>
          </a:p>
          <a:p>
            <a:r>
              <a:rPr lang="en-US" altLang="en-US" dirty="0"/>
              <a:t>Continue BNP characterization</a:t>
            </a:r>
          </a:p>
          <a:p>
            <a:pPr lvl="1"/>
            <a:r>
              <a:rPr lang="en-US" altLang="en-US" dirty="0"/>
              <a:t>Explore other biomarkers</a:t>
            </a:r>
          </a:p>
          <a:p>
            <a:r>
              <a:rPr lang="en-US" altLang="en-US" dirty="0"/>
              <a:t>Refine machine learning algorithm</a:t>
            </a:r>
          </a:p>
          <a:p>
            <a:pPr lvl="1"/>
            <a:r>
              <a:rPr lang="en-US" altLang="en-US" dirty="0"/>
              <a:t>Increase dimensionality </a:t>
            </a:r>
          </a:p>
          <a:p>
            <a:r>
              <a:rPr lang="en-US" altLang="en-US" dirty="0"/>
              <a:t>Create integrated circuit</a:t>
            </a:r>
          </a:p>
          <a:p>
            <a:pPr lvl="1"/>
            <a:r>
              <a:rPr lang="en-US" altLang="en-US" dirty="0"/>
              <a:t>Fabricate OLED’s on same chip</a:t>
            </a:r>
          </a:p>
          <a:p>
            <a:pPr lvl="1"/>
            <a:r>
              <a:rPr lang="en-US" altLang="en-US" dirty="0"/>
              <a:t>Qualitative and quantitative data</a:t>
            </a:r>
          </a:p>
          <a:p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300"/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300"/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3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300"/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300"/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6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300"/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300"/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300"/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>
            <a:extLst>
              <a:ext uri="{FF2B5EF4-FFF2-40B4-BE49-F238E27FC236}">
                <a16:creationId xmlns:a16="http://schemas.microsoft.com/office/drawing/2014/main" id="{A56C8644-1014-47D8-AE1A-DCEE4F893A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65175"/>
            <a:ext cx="7924800" cy="581025"/>
          </a:xfrm>
        </p:spPr>
        <p:txBody>
          <a:bodyPr/>
          <a:lstStyle/>
          <a:p>
            <a:r>
              <a:rPr lang="en-US" altLang="en-US"/>
              <a:t>Future work - OLED Fabrication</a:t>
            </a:r>
          </a:p>
        </p:txBody>
      </p:sp>
      <p:grpSp>
        <p:nvGrpSpPr>
          <p:cNvPr id="49155" name="Group 7">
            <a:extLst>
              <a:ext uri="{FF2B5EF4-FFF2-40B4-BE49-F238E27FC236}">
                <a16:creationId xmlns:a16="http://schemas.microsoft.com/office/drawing/2014/main" id="{CE5290CB-9999-4B43-8291-A0941D0EED9F}"/>
              </a:ext>
            </a:extLst>
          </p:cNvPr>
          <p:cNvGrpSpPr>
            <a:grpSpLocks/>
          </p:cNvGrpSpPr>
          <p:nvPr/>
        </p:nvGrpSpPr>
        <p:grpSpPr bwMode="auto">
          <a:xfrm>
            <a:off x="6453188" y="1703388"/>
            <a:ext cx="2413000" cy="2708275"/>
            <a:chOff x="6452969" y="2308118"/>
            <a:chExt cx="2412911" cy="2708542"/>
          </a:xfrm>
        </p:grpSpPr>
        <p:pic>
          <p:nvPicPr>
            <p:cNvPr id="49163" name="Picture 4">
              <a:extLst>
                <a:ext uri="{FF2B5EF4-FFF2-40B4-BE49-F238E27FC236}">
                  <a16:creationId xmlns:a16="http://schemas.microsoft.com/office/drawing/2014/main" id="{20CEF388-E4BE-426C-BA96-76081B214F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35" t="11690" r="7980" b="6129"/>
            <a:stretch>
              <a:fillRect/>
            </a:stretch>
          </p:blipFill>
          <p:spPr bwMode="auto">
            <a:xfrm>
              <a:off x="6452969" y="2308118"/>
              <a:ext cx="2412911" cy="2241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164" name="Content Placeholder 2">
              <a:extLst>
                <a:ext uri="{FF2B5EF4-FFF2-40B4-BE49-F238E27FC236}">
                  <a16:creationId xmlns:a16="http://schemas.microsoft.com/office/drawing/2014/main" id="{AD815B11-846B-497F-B5E2-3C8AEFCF93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52969" y="4681072"/>
              <a:ext cx="2309864" cy="33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spcAft>
                  <a:spcPts val="600"/>
                </a:spcAft>
                <a:buClr>
                  <a:srgbClr val="000000"/>
                </a:buClr>
                <a:buChar char="•"/>
                <a:defRPr sz="32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8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•"/>
                <a:defRPr sz="24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9pPr>
            </a:lstStyle>
            <a:p>
              <a:pPr lvl="1" eaLnBrk="1" hangingPunct="1">
                <a:lnSpc>
                  <a:spcPct val="90000"/>
                </a:lnSpc>
                <a:buFontTx/>
                <a:buNone/>
              </a:pPr>
              <a:r>
                <a:rPr lang="en-US" altLang="en-US" sz="2200"/>
                <a:t>Fabricated</a:t>
              </a:r>
            </a:p>
          </p:txBody>
        </p:sp>
      </p:grpSp>
      <p:grpSp>
        <p:nvGrpSpPr>
          <p:cNvPr id="49156" name="Group 8">
            <a:extLst>
              <a:ext uri="{FF2B5EF4-FFF2-40B4-BE49-F238E27FC236}">
                <a16:creationId xmlns:a16="http://schemas.microsoft.com/office/drawing/2014/main" id="{EC70498C-C79A-4F2C-BD97-279881C6B016}"/>
              </a:ext>
            </a:extLst>
          </p:cNvPr>
          <p:cNvGrpSpPr>
            <a:grpSpLocks/>
          </p:cNvGrpSpPr>
          <p:nvPr/>
        </p:nvGrpSpPr>
        <p:grpSpPr bwMode="auto">
          <a:xfrm>
            <a:off x="2954338" y="1946275"/>
            <a:ext cx="3176587" cy="2527300"/>
            <a:chOff x="3002993" y="2550519"/>
            <a:chExt cx="3177788" cy="2527275"/>
          </a:xfrm>
        </p:grpSpPr>
        <p:pic>
          <p:nvPicPr>
            <p:cNvPr id="49161" name="Picture 1">
              <a:extLst>
                <a:ext uri="{FF2B5EF4-FFF2-40B4-BE49-F238E27FC236}">
                  <a16:creationId xmlns:a16="http://schemas.microsoft.com/office/drawing/2014/main" id="{0548C3B0-F9D1-4DC4-BBA9-C134AD7E33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6"/>
            <a:stretch>
              <a:fillRect/>
            </a:stretch>
          </p:blipFill>
          <p:spPr bwMode="auto">
            <a:xfrm>
              <a:off x="3088761" y="2550519"/>
              <a:ext cx="3092020" cy="17569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162" name="Content Placeholder 2">
              <a:extLst>
                <a:ext uri="{FF2B5EF4-FFF2-40B4-BE49-F238E27FC236}">
                  <a16:creationId xmlns:a16="http://schemas.microsoft.com/office/drawing/2014/main" id="{BF1DD960-70C9-4722-BF64-2795B497F3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02993" y="4681072"/>
              <a:ext cx="3092021" cy="396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spcAft>
                  <a:spcPts val="600"/>
                </a:spcAft>
                <a:buClr>
                  <a:srgbClr val="000000"/>
                </a:buClr>
                <a:buChar char="•"/>
                <a:defRPr sz="32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8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•"/>
                <a:defRPr sz="24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9pPr>
            </a:lstStyle>
            <a:p>
              <a:pPr lvl="1" eaLnBrk="1" hangingPunct="1">
                <a:lnSpc>
                  <a:spcPct val="90000"/>
                </a:lnSpc>
                <a:buFontTx/>
                <a:buNone/>
              </a:pPr>
              <a:r>
                <a:rPr lang="en-US" altLang="en-US" sz="2200"/>
                <a:t>Developed Recipe</a:t>
              </a:r>
            </a:p>
          </p:txBody>
        </p:sp>
      </p:grpSp>
      <p:grpSp>
        <p:nvGrpSpPr>
          <p:cNvPr id="49157" name="Group 12">
            <a:extLst>
              <a:ext uri="{FF2B5EF4-FFF2-40B4-BE49-F238E27FC236}">
                <a16:creationId xmlns:a16="http://schemas.microsoft.com/office/drawing/2014/main" id="{14DDA600-F2FD-47B0-B79A-48DDB7A966AF}"/>
              </a:ext>
            </a:extLst>
          </p:cNvPr>
          <p:cNvGrpSpPr>
            <a:grpSpLocks/>
          </p:cNvGrpSpPr>
          <p:nvPr/>
        </p:nvGrpSpPr>
        <p:grpSpPr bwMode="auto">
          <a:xfrm>
            <a:off x="265113" y="1643063"/>
            <a:ext cx="2551112" cy="2911475"/>
            <a:chOff x="265819" y="2247190"/>
            <a:chExt cx="2550754" cy="2911790"/>
          </a:xfrm>
        </p:grpSpPr>
        <p:pic>
          <p:nvPicPr>
            <p:cNvPr id="49159" name="Picture 2">
              <a:extLst>
                <a:ext uri="{FF2B5EF4-FFF2-40B4-BE49-F238E27FC236}">
                  <a16:creationId xmlns:a16="http://schemas.microsoft.com/office/drawing/2014/main" id="{9BD5E86A-5FC9-4B5D-BD24-41DB051091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662" y="2247190"/>
              <a:ext cx="2412911" cy="24644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2D6ED785-B322-4925-9B96-6750AA80ED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819" y="4681090"/>
              <a:ext cx="2550754" cy="4778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spcAft>
                  <a:spcPts val="600"/>
                </a:spcAft>
                <a:buClr>
                  <a:srgbClr val="000000"/>
                </a:buClr>
                <a:buChar char="•"/>
                <a:defRPr sz="32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8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•"/>
                <a:defRPr sz="24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9pPr>
            </a:lstStyle>
            <a:p>
              <a:pPr marL="457200" lvl="1" indent="0" eaLnBrk="1" hangingPunct="1">
                <a:lnSpc>
                  <a:spcPct val="90000"/>
                </a:lnSpc>
                <a:buFontTx/>
                <a:buNone/>
                <a:defRPr/>
              </a:pPr>
              <a:r>
                <a:rPr lang="en-US" altLang="en-US" sz="2200" dirty="0"/>
                <a:t>Generic Form</a:t>
              </a:r>
            </a:p>
            <a:p>
              <a:pPr lvl="1" eaLnBrk="1" hangingPunct="1">
                <a:lnSpc>
                  <a:spcPct val="90000"/>
                </a:lnSpc>
                <a:buFontTx/>
                <a:buNone/>
                <a:defRPr/>
              </a:pPr>
              <a:endParaRPr lang="en-US" altLang="en-US" sz="2200" dirty="0"/>
            </a:p>
          </p:txBody>
        </p:sp>
      </p:grpSp>
      <p:sp>
        <p:nvSpPr>
          <p:cNvPr id="49158" name="Content Placeholder 2">
            <a:extLst>
              <a:ext uri="{FF2B5EF4-FFF2-40B4-BE49-F238E27FC236}">
                <a16:creationId xmlns:a16="http://schemas.microsoft.com/office/drawing/2014/main" id="{29396C23-4D2E-4099-B334-F64F482261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450" y="4905375"/>
            <a:ext cx="7659688" cy="163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9pPr>
          </a:lstStyle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200"/>
              <a:t>Optimizing OLED turn on voltage and emissions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200"/>
              <a:t>Replace glass with PET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200"/>
              <a:t>Integrate OLED in series with biosensor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altLang="en-US"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300"/>
                                        <p:tgtEl>
                                          <p:spTgt spid="49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300"/>
                                        <p:tgtEl>
                                          <p:spTgt spid="49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300"/>
                                        <p:tgtEl>
                                          <p:spTgt spid="49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300"/>
                                        <p:tgtEl>
                                          <p:spTgt spid="49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BC51B44-DDF1-40A5-96A6-7E51AEC63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1720850"/>
            <a:ext cx="8413750" cy="540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C3C5F50-8302-4689-BAD4-9244132DE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3" y="1979613"/>
            <a:ext cx="5743575" cy="396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0" name="Title 1">
            <a:extLst>
              <a:ext uri="{FF2B5EF4-FFF2-40B4-BE49-F238E27FC236}">
                <a16:creationId xmlns:a16="http://schemas.microsoft.com/office/drawing/2014/main" id="{8914883C-7544-455E-B0FD-6AA7563692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68350"/>
            <a:ext cx="7924800" cy="581025"/>
          </a:xfrm>
        </p:spPr>
        <p:txBody>
          <a:bodyPr/>
          <a:lstStyle/>
          <a:p>
            <a:r>
              <a:rPr lang="en-US" altLang="en-US"/>
              <a:t>Future work - OLED Integration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75A5B9-909F-45A6-924B-B9B1F23C18E6}"/>
              </a:ext>
            </a:extLst>
          </p:cNvPr>
          <p:cNvCxnSpPr>
            <a:cxnSpLocks/>
          </p:cNvCxnSpPr>
          <p:nvPr/>
        </p:nvCxnSpPr>
        <p:spPr bwMode="auto">
          <a:xfrm flipV="1">
            <a:off x="2655888" y="3494088"/>
            <a:ext cx="1801812" cy="1809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-0.3066 0.0384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30" y="192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>
            <a:extLst>
              <a:ext uri="{FF2B5EF4-FFF2-40B4-BE49-F238E27FC236}">
                <a16:creationId xmlns:a16="http://schemas.microsoft.com/office/drawing/2014/main" id="{F2D82B73-647A-4A24-9AD3-A082DA8353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65175"/>
            <a:ext cx="7924800" cy="581025"/>
          </a:xfrm>
        </p:spPr>
        <p:txBody>
          <a:bodyPr/>
          <a:lstStyle/>
          <a:p>
            <a:r>
              <a:rPr lang="en-US" altLang="en-US"/>
              <a:t>Summary</a:t>
            </a:r>
          </a:p>
        </p:txBody>
      </p:sp>
      <p:pic>
        <p:nvPicPr>
          <p:cNvPr id="52227" name="Content Placeholder 7">
            <a:extLst>
              <a:ext uri="{FF2B5EF4-FFF2-40B4-BE49-F238E27FC236}">
                <a16:creationId xmlns:a16="http://schemas.microsoft.com/office/drawing/2014/main" id="{7D50AD7C-7622-4964-AABA-F36B4F213D8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2888" y="1587500"/>
            <a:ext cx="8518525" cy="4649788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300"/>
                                        <p:tgtEl>
                                          <p:spTgt spid="5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>
            <a:extLst>
              <a:ext uri="{FF2B5EF4-FFF2-40B4-BE49-F238E27FC236}">
                <a16:creationId xmlns:a16="http://schemas.microsoft.com/office/drawing/2014/main" id="{7CCAF2EE-5CDD-41AF-8D6E-4745BA6956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2082800"/>
            <a:ext cx="7600950" cy="2692400"/>
          </a:xfrm>
        </p:spPr>
        <p:txBody>
          <a:bodyPr/>
          <a:lstStyle/>
          <a:p>
            <a:pPr algn="ctr"/>
            <a:r>
              <a:rPr lang="en-US" altLang="en-US"/>
              <a:t>Detection of B-Type Natriuretic Peptide (BNP) with Flexible Biosensors for Cardiovascular Risk Assessment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B8A4463B-5B93-4092-9BDE-3E7E861123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2082800"/>
            <a:ext cx="7600950" cy="2692400"/>
          </a:xfrm>
        </p:spPr>
        <p:txBody>
          <a:bodyPr/>
          <a:lstStyle/>
          <a:p>
            <a:pPr algn="ctr"/>
            <a:r>
              <a:rPr lang="en-US" altLang="en-US"/>
              <a:t>Key Concepts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0D3FF03A-9AB4-4281-B2F5-2419877D76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71525"/>
            <a:ext cx="8869363" cy="595313"/>
          </a:xfrm>
        </p:spPr>
        <p:txBody>
          <a:bodyPr/>
          <a:lstStyle/>
          <a:p>
            <a:r>
              <a:rPr lang="en-US" altLang="en-US" sz="3400"/>
              <a:t>Biosensors</a:t>
            </a:r>
          </a:p>
        </p:txBody>
      </p:sp>
      <p:sp>
        <p:nvSpPr>
          <p:cNvPr id="17411" name="Content Placeholder 2">
            <a:extLst>
              <a:ext uri="{FF2B5EF4-FFF2-40B4-BE49-F238E27FC236}">
                <a16:creationId xmlns:a16="http://schemas.microsoft.com/office/drawing/2014/main" id="{5338D298-E724-4C04-A34C-31938F7D8EE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30238" y="4513428"/>
            <a:ext cx="6769100" cy="219551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500" b="1" dirty="0"/>
              <a:t>Biomolecule/Chemical Identification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Surface Modification and Entrapment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Antibody and Antigen Bindings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Qualitative and Quantitative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200" dirty="0"/>
          </a:p>
          <a:p>
            <a:pPr lvl="1" eaLnBrk="1" hangingPunct="1">
              <a:lnSpc>
                <a:spcPct val="90000"/>
              </a:lnSpc>
            </a:pPr>
            <a:endParaRPr lang="en-US" altLang="en-US" sz="2200" dirty="0"/>
          </a:p>
        </p:txBody>
      </p:sp>
      <p:sp>
        <p:nvSpPr>
          <p:cNvPr id="48" name="Text Box 7">
            <a:extLst>
              <a:ext uri="{FF2B5EF4-FFF2-40B4-BE49-F238E27FC236}">
                <a16:creationId xmlns:a16="http://schemas.microsoft.com/office/drawing/2014/main" id="{2C4A916B-807C-43F8-9A4E-598A49897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6913" y="1451140"/>
            <a:ext cx="1636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Bioreceptor</a:t>
            </a:r>
          </a:p>
        </p:txBody>
      </p:sp>
      <p:sp>
        <p:nvSpPr>
          <p:cNvPr id="49" name="Text Box 8">
            <a:extLst>
              <a:ext uri="{FF2B5EF4-FFF2-40B4-BE49-F238E27FC236}">
                <a16:creationId xmlns:a16="http://schemas.microsoft.com/office/drawing/2014/main" id="{5654EF10-F1DB-4A70-89BB-18A8F964DB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150" y="1451140"/>
            <a:ext cx="1389063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Analyte</a:t>
            </a:r>
          </a:p>
        </p:txBody>
      </p:sp>
      <p:grpSp>
        <p:nvGrpSpPr>
          <p:cNvPr id="17414" name="组合 5">
            <a:extLst>
              <a:ext uri="{FF2B5EF4-FFF2-40B4-BE49-F238E27FC236}">
                <a16:creationId xmlns:a16="http://schemas.microsoft.com/office/drawing/2014/main" id="{1FC13E93-1DD3-4E35-9D0C-CFB1A6600D13}"/>
              </a:ext>
            </a:extLst>
          </p:cNvPr>
          <p:cNvGrpSpPr>
            <a:grpSpLocks/>
          </p:cNvGrpSpPr>
          <p:nvPr/>
        </p:nvGrpSpPr>
        <p:grpSpPr bwMode="auto">
          <a:xfrm>
            <a:off x="3454400" y="2336965"/>
            <a:ext cx="492125" cy="1339850"/>
            <a:chOff x="3570288" y="4537587"/>
            <a:chExt cx="492831" cy="1339690"/>
          </a:xfrm>
        </p:grpSpPr>
        <p:sp>
          <p:nvSpPr>
            <p:cNvPr id="51" name="AutoShape 10">
              <a:extLst>
                <a:ext uri="{FF2B5EF4-FFF2-40B4-BE49-F238E27FC236}">
                  <a16:creationId xmlns:a16="http://schemas.microsoft.com/office/drawing/2014/main" id="{F6794ABF-D90F-414F-A670-9A4474E36C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0288" y="4537587"/>
              <a:ext cx="486480" cy="360045"/>
            </a:xfrm>
            <a:prstGeom prst="rightArrow">
              <a:avLst>
                <a:gd name="adj1" fmla="val 50000"/>
                <a:gd name="adj2" fmla="val 33774"/>
              </a:avLst>
            </a:prstGeom>
            <a:solidFill>
              <a:schemeClr val="tx1"/>
            </a:solidFill>
            <a:ln w="9525" cmpd="sng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2" name="AutoShape 11">
              <a:extLst>
                <a:ext uri="{FF2B5EF4-FFF2-40B4-BE49-F238E27FC236}">
                  <a16:creationId xmlns:a16="http://schemas.microsoft.com/office/drawing/2014/main" id="{2E20946E-2477-49B6-B09E-28CD00DA13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6639" y="5517232"/>
              <a:ext cx="486480" cy="360045"/>
            </a:xfrm>
            <a:prstGeom prst="rightArrow">
              <a:avLst>
                <a:gd name="adj1" fmla="val 50000"/>
                <a:gd name="adj2" fmla="val 33774"/>
              </a:avLst>
            </a:prstGeom>
            <a:solidFill>
              <a:schemeClr val="tx1"/>
            </a:solidFill>
            <a:ln w="9525" cmpd="sng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53" name="Text Box 13">
            <a:extLst>
              <a:ext uri="{FF2B5EF4-FFF2-40B4-BE49-F238E27FC236}">
                <a16:creationId xmlns:a16="http://schemas.microsoft.com/office/drawing/2014/main" id="{12B11CBE-BD06-43C6-82F5-BBECEC1C4B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9550" y="1454315"/>
            <a:ext cx="16367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Transducer</a:t>
            </a:r>
          </a:p>
        </p:txBody>
      </p:sp>
      <p:sp>
        <p:nvSpPr>
          <p:cNvPr id="54" name="AutoShape 15">
            <a:extLst>
              <a:ext uri="{FF2B5EF4-FFF2-40B4-BE49-F238E27FC236}">
                <a16:creationId xmlns:a16="http://schemas.microsoft.com/office/drawing/2014/main" id="{A776CBDB-FC87-4FB8-9492-7454ED86B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4758" y="2826162"/>
            <a:ext cx="486585" cy="360289"/>
          </a:xfrm>
          <a:prstGeom prst="rightArrow">
            <a:avLst>
              <a:gd name="adj1" fmla="val 50000"/>
              <a:gd name="adj2" fmla="val 33774"/>
            </a:avLst>
          </a:prstGeom>
          <a:solidFill>
            <a:schemeClr val="tx1"/>
          </a:solidFill>
          <a:ln w="9525" cmpd="sng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55" name="圆角矩形 10">
            <a:extLst>
              <a:ext uri="{FF2B5EF4-FFF2-40B4-BE49-F238E27FC236}">
                <a16:creationId xmlns:a16="http://schemas.microsoft.com/office/drawing/2014/main" id="{27DCB729-2ED9-4EE7-817B-C56B2D19753A}"/>
              </a:ext>
            </a:extLst>
          </p:cNvPr>
          <p:cNvSpPr/>
          <p:nvPr/>
        </p:nvSpPr>
        <p:spPr bwMode="auto">
          <a:xfrm>
            <a:off x="1920875" y="1949615"/>
            <a:ext cx="1398588" cy="2114550"/>
          </a:xfrm>
          <a:prstGeom prst="round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>
              <a:defRPr/>
            </a:pPr>
            <a:r>
              <a:rPr lang="zh-CN" altLang="en-US" sz="1600" b="1">
                <a:effectLst>
                  <a:outerShdw blurRad="38100" dist="38100" dir="2700000" algn="tl">
                    <a:srgbClr val="C0C0C0"/>
                  </a:outerShdw>
                </a:effectLst>
                <a:latin typeface="Palatino Linotype" pitchFamily="18" charset="0"/>
              </a:rPr>
              <a:t>Enzymes</a:t>
            </a:r>
          </a:p>
          <a:p>
            <a:pPr algn="ctr">
              <a:defRPr/>
            </a:pPr>
            <a:endParaRPr lang="zh-CN" altLang="en-US" sz="1600" b="1">
              <a:effectLst>
                <a:outerShdw blurRad="38100" dist="38100" dir="2700000" algn="tl">
                  <a:srgbClr val="C0C0C0"/>
                </a:outerShdw>
              </a:effectLst>
              <a:latin typeface="Palatino Linotype" pitchFamily="18" charset="0"/>
            </a:endParaRPr>
          </a:p>
          <a:p>
            <a:pPr algn="ctr">
              <a:defRPr/>
            </a:pPr>
            <a:r>
              <a:rPr lang="zh-CN" altLang="en-US" sz="1600" b="1">
                <a:effectLst>
                  <a:outerShdw blurRad="38100" dist="38100" dir="2700000" algn="tl">
                    <a:srgbClr val="C0C0C0"/>
                  </a:outerShdw>
                </a:effectLst>
                <a:latin typeface="Palatino Linotype" pitchFamily="18" charset="0"/>
              </a:rPr>
              <a:t>Proteins</a:t>
            </a:r>
          </a:p>
          <a:p>
            <a:pPr algn="ctr">
              <a:defRPr/>
            </a:pPr>
            <a:endParaRPr lang="zh-CN" altLang="en-US" sz="1600" b="1">
              <a:effectLst>
                <a:outerShdw blurRad="38100" dist="38100" dir="2700000" algn="tl">
                  <a:srgbClr val="C0C0C0"/>
                </a:outerShdw>
              </a:effectLst>
              <a:latin typeface="Palatino Linotype" pitchFamily="18" charset="0"/>
            </a:endParaRPr>
          </a:p>
          <a:p>
            <a:pPr algn="ctr">
              <a:defRPr/>
            </a:pPr>
            <a:r>
              <a:rPr lang="zh-CN" altLang="en-US" sz="1600" b="1">
                <a:effectLst>
                  <a:outerShdw blurRad="38100" dist="38100" dir="2700000" algn="tl">
                    <a:srgbClr val="C0C0C0"/>
                  </a:outerShdw>
                </a:effectLst>
                <a:latin typeface="Palatino Linotype" pitchFamily="18" charset="0"/>
              </a:rPr>
              <a:t>Antibodies</a:t>
            </a:r>
          </a:p>
          <a:p>
            <a:pPr algn="ctr">
              <a:defRPr/>
            </a:pPr>
            <a:endParaRPr lang="zh-CN" altLang="en-US" sz="1600" b="1">
              <a:effectLst>
                <a:outerShdw blurRad="38100" dist="38100" dir="2700000" algn="tl">
                  <a:srgbClr val="C0C0C0"/>
                </a:outerShdw>
              </a:effectLst>
              <a:latin typeface="Palatino Linotype" pitchFamily="18" charset="0"/>
            </a:endParaRPr>
          </a:p>
          <a:p>
            <a:pPr algn="ctr">
              <a:defRPr/>
            </a:pPr>
            <a:r>
              <a:rPr lang="zh-CN" altLang="en-US" sz="1600" b="1">
                <a:effectLst>
                  <a:outerShdw blurRad="38100" dist="38100" dir="2700000" algn="tl">
                    <a:srgbClr val="C0C0C0"/>
                  </a:outerShdw>
                </a:effectLst>
                <a:latin typeface="Palatino Linotype" pitchFamily="18" charset="0"/>
              </a:rPr>
              <a:t>DNA</a:t>
            </a:r>
          </a:p>
        </p:txBody>
      </p:sp>
      <p:pic>
        <p:nvPicPr>
          <p:cNvPr id="17420" name="Picture 4" descr="C:\Users\Felix\Desktop\图片1.png">
            <a:extLst>
              <a:ext uri="{FF2B5EF4-FFF2-40B4-BE49-F238E27FC236}">
                <a16:creationId xmlns:a16="http://schemas.microsoft.com/office/drawing/2014/main" id="{D158A421-89F0-4803-8020-6199F3D4E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8" y="1816265"/>
            <a:ext cx="1574800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圆角矩形 12">
            <a:extLst>
              <a:ext uri="{FF2B5EF4-FFF2-40B4-BE49-F238E27FC236}">
                <a16:creationId xmlns:a16="http://schemas.microsoft.com/office/drawing/2014/main" id="{55F0B5C8-F647-404B-BD73-C1758E67E52C}"/>
              </a:ext>
            </a:extLst>
          </p:cNvPr>
          <p:cNvSpPr/>
          <p:nvPr/>
        </p:nvSpPr>
        <p:spPr bwMode="auto">
          <a:xfrm>
            <a:off x="4059238" y="2079790"/>
            <a:ext cx="1435100" cy="1854200"/>
          </a:xfrm>
          <a:prstGeom prst="round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>
              <a:defRPr/>
            </a:pPr>
            <a:r>
              <a:rPr lang="zh-CN" altLang="en-US" sz="1600" b="1">
                <a:effectLst>
                  <a:outerShdw blurRad="38100" dist="38100" dir="2700000" algn="tl">
                    <a:srgbClr val="C0C0C0"/>
                  </a:outerShdw>
                </a:effectLst>
                <a:latin typeface="Palatino Linotype" pitchFamily="18" charset="0"/>
              </a:rPr>
              <a:t>Optical</a:t>
            </a:r>
          </a:p>
          <a:p>
            <a:pPr algn="ctr">
              <a:defRPr/>
            </a:pPr>
            <a:endParaRPr lang="zh-CN" altLang="en-US" sz="1600" b="1">
              <a:effectLst>
                <a:outerShdw blurRad="38100" dist="38100" dir="2700000" algn="tl">
                  <a:srgbClr val="C0C0C0"/>
                </a:outerShdw>
              </a:effectLst>
              <a:latin typeface="Palatino Linotype" pitchFamily="18" charset="0"/>
            </a:endParaRPr>
          </a:p>
          <a:p>
            <a:pPr algn="ctr">
              <a:defRPr/>
            </a:pPr>
            <a:r>
              <a:rPr lang="zh-CN" altLang="en-US" sz="1600" b="1">
                <a:effectLst>
                  <a:outerShdw blurRad="38100" dist="38100" dir="2700000" algn="tl">
                    <a:srgbClr val="C0C0C0"/>
                  </a:outerShdw>
                </a:effectLst>
                <a:latin typeface="Palatino Linotype" pitchFamily="18" charset="0"/>
              </a:rPr>
              <a:t>Mechanical</a:t>
            </a:r>
          </a:p>
          <a:p>
            <a:pPr algn="ctr">
              <a:defRPr/>
            </a:pPr>
            <a:endParaRPr lang="zh-CN" altLang="en-US" sz="1600" b="1">
              <a:effectLst>
                <a:outerShdw blurRad="38100" dist="38100" dir="2700000" algn="tl">
                  <a:srgbClr val="C0C0C0"/>
                </a:outerShdw>
              </a:effectLst>
              <a:latin typeface="Palatino Linotype" pitchFamily="18" charset="0"/>
            </a:endParaRPr>
          </a:p>
          <a:p>
            <a:pPr algn="ctr">
              <a:defRPr/>
            </a:pPr>
            <a:r>
              <a:rPr lang="zh-CN" altLang="en-US" sz="1600" b="1">
                <a:effectLst>
                  <a:outerShdw blurRad="38100" dist="38100" dir="2700000" algn="tl">
                    <a:srgbClr val="C0C0C0"/>
                  </a:outerShdw>
                </a:effectLst>
                <a:latin typeface="Palatino Linotype" pitchFamily="18" charset="0"/>
              </a:rPr>
              <a:t>Electrical</a:t>
            </a:r>
          </a:p>
        </p:txBody>
      </p:sp>
      <p:sp>
        <p:nvSpPr>
          <p:cNvPr id="58" name="圆角矩形 13">
            <a:extLst>
              <a:ext uri="{FF2B5EF4-FFF2-40B4-BE49-F238E27FC236}">
                <a16:creationId xmlns:a16="http://schemas.microsoft.com/office/drawing/2014/main" id="{EAC84F69-1039-4BC9-85B2-33DE2F509914}"/>
              </a:ext>
            </a:extLst>
          </p:cNvPr>
          <p:cNvSpPr/>
          <p:nvPr/>
        </p:nvSpPr>
        <p:spPr bwMode="auto">
          <a:xfrm>
            <a:off x="6269038" y="2456028"/>
            <a:ext cx="2060575" cy="1022350"/>
          </a:xfrm>
          <a:prstGeom prst="round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zh-C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Measurable Signal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3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300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300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300"/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3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3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  <p:bldP spid="48" grpId="0"/>
      <p:bldP spid="49" grpId="0"/>
      <p:bldP spid="53" grpId="0"/>
      <p:bldP spid="54" grpId="0" animBg="1"/>
      <p:bldP spid="55" grpId="0" animBg="1"/>
      <p:bldP spid="57" grpId="0" animBg="1"/>
      <p:bldP spid="5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CE3E5AD-42A6-47F2-93D4-64768F6DE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725" y="2235200"/>
            <a:ext cx="4733925" cy="215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Title 1">
            <a:extLst>
              <a:ext uri="{FF2B5EF4-FFF2-40B4-BE49-F238E27FC236}">
                <a16:creationId xmlns:a16="http://schemas.microsoft.com/office/drawing/2014/main" id="{41E9655D-46D2-4360-877B-AD7215DDD3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65175"/>
            <a:ext cx="7924800" cy="581025"/>
          </a:xfrm>
        </p:spPr>
        <p:txBody>
          <a:bodyPr/>
          <a:lstStyle/>
          <a:p>
            <a:r>
              <a:rPr lang="en-US" altLang="en-US"/>
              <a:t>Working Elements</a:t>
            </a:r>
          </a:p>
        </p:txBody>
      </p:sp>
      <p:sp>
        <p:nvSpPr>
          <p:cNvPr id="18436" name="Content Placeholder 2">
            <a:extLst>
              <a:ext uri="{FF2B5EF4-FFF2-40B4-BE49-F238E27FC236}">
                <a16:creationId xmlns:a16="http://schemas.microsoft.com/office/drawing/2014/main" id="{F1FB2479-4D0C-44ED-B8ED-7A9E814B3DD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2888" y="1357313"/>
            <a:ext cx="8518525" cy="5110162"/>
          </a:xfrm>
        </p:spPr>
        <p:txBody>
          <a:bodyPr/>
          <a:lstStyle/>
          <a:p>
            <a:endParaRPr lang="en-US" altLang="en-US" sz="100" dirty="0"/>
          </a:p>
          <a:p>
            <a:r>
              <a:rPr lang="en-US" altLang="en-US" dirty="0"/>
              <a:t>PANI Synthesis</a:t>
            </a:r>
          </a:p>
          <a:p>
            <a:pPr lvl="1"/>
            <a:r>
              <a:rPr lang="en-US" altLang="en-US" sz="2000" dirty="0"/>
              <a:t>P-type semiconductor</a:t>
            </a:r>
          </a:p>
          <a:p>
            <a:pPr lvl="1"/>
            <a:r>
              <a:rPr lang="en-US" altLang="en-US" sz="2000" dirty="0"/>
              <a:t>Chemical Polymerization</a:t>
            </a:r>
          </a:p>
          <a:p>
            <a:r>
              <a:rPr lang="en-US" altLang="en-US" dirty="0"/>
              <a:t>Surface Modification</a:t>
            </a:r>
          </a:p>
          <a:p>
            <a:pPr lvl="1"/>
            <a:r>
              <a:rPr lang="en-US" altLang="en-US" sz="2000" dirty="0"/>
              <a:t>Crosslinkers</a:t>
            </a:r>
          </a:p>
          <a:p>
            <a:pPr lvl="1"/>
            <a:r>
              <a:rPr lang="en-US" altLang="en-US" sz="2000" dirty="0"/>
              <a:t>Immunoassay Specificity</a:t>
            </a:r>
          </a:p>
          <a:p>
            <a:r>
              <a:rPr lang="en-US" altLang="en-US" dirty="0"/>
              <a:t>Conduction</a:t>
            </a:r>
          </a:p>
          <a:p>
            <a:pPr lvl="1"/>
            <a:r>
              <a:rPr lang="en-US" altLang="en-US" sz="2000" dirty="0" err="1"/>
              <a:t>Amperometric</a:t>
            </a:r>
            <a:r>
              <a:rPr lang="en-US" altLang="en-US" sz="2000" dirty="0"/>
              <a:t>/Conductometric</a:t>
            </a:r>
          </a:p>
          <a:p>
            <a:pPr lvl="1"/>
            <a:r>
              <a:rPr lang="en-US" altLang="en-US" sz="2000" dirty="0"/>
              <a:t>Immunoassay Sensitivity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48C5C0-558C-43DE-92C1-47A6BFF14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038" y="1277938"/>
            <a:ext cx="35083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06DA96-030B-48F1-A2C6-33AE03362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25" y="3962400"/>
            <a:ext cx="3786188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1B9F14-9D78-49E9-A065-CC0B61A19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700" y="3841750"/>
            <a:ext cx="5478463" cy="202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38E5674-FD28-40B2-814C-DA812171DAE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9450" y="2055813"/>
            <a:ext cx="2768600" cy="0"/>
          </a:xfrm>
          <a:prstGeom prst="line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44C5A2-C6DB-4BD4-922D-CC44901AAFA8}"/>
              </a:ext>
            </a:extLst>
          </p:cNvPr>
          <p:cNvCxnSpPr>
            <a:cxnSpLocks/>
          </p:cNvCxnSpPr>
          <p:nvPr/>
        </p:nvCxnSpPr>
        <p:spPr bwMode="auto">
          <a:xfrm>
            <a:off x="679450" y="3759200"/>
            <a:ext cx="3724275" cy="0"/>
          </a:xfrm>
          <a:prstGeom prst="line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9A212A5-34AC-4AE7-BBB4-675E8A302DB1}"/>
              </a:ext>
            </a:extLst>
          </p:cNvPr>
          <p:cNvCxnSpPr>
            <a:cxnSpLocks/>
          </p:cNvCxnSpPr>
          <p:nvPr/>
        </p:nvCxnSpPr>
        <p:spPr bwMode="auto">
          <a:xfrm>
            <a:off x="679450" y="5437188"/>
            <a:ext cx="2055813" cy="0"/>
          </a:xfrm>
          <a:prstGeom prst="line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1" name="Picture 4" descr="C:\Users\Felix\Desktop\tr.png">
            <a:extLst>
              <a:ext uri="{FF2B5EF4-FFF2-40B4-BE49-F238E27FC236}">
                <a16:creationId xmlns:a16="http://schemas.microsoft.com/office/drawing/2014/main" id="{B80A610F-8990-4FD8-A508-664396AAF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9" t="49995" r="34831" b="34517"/>
          <a:stretch/>
        </p:blipFill>
        <p:spPr bwMode="auto">
          <a:xfrm>
            <a:off x="4614218" y="5418062"/>
            <a:ext cx="3894782" cy="841526"/>
          </a:xfrm>
          <a:prstGeom prst="rect">
            <a:avLst/>
          </a:prstGeom>
          <a:noFill/>
          <a:scene3d>
            <a:camera prst="orthographicFront">
              <a:rot lat="21599991" lon="0" rev="6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300"/>
                                        <p:tgtEl>
                                          <p:spTgt spid="18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300"/>
                                        <p:tgtEl>
                                          <p:spTgt spid="18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300"/>
                                        <p:tgtEl>
                                          <p:spTgt spid="18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300"/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300"/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300"/>
                                        <p:tgtEl>
                                          <p:spTgt spid="18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300"/>
                                        <p:tgtEl>
                                          <p:spTgt spid="184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300"/>
                                        <p:tgtEl>
                                          <p:spTgt spid="184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300"/>
                                        <p:tgtEl>
                                          <p:spTgt spid="184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5372">
            <a:extLst>
              <a:ext uri="{FF2B5EF4-FFF2-40B4-BE49-F238E27FC236}">
                <a16:creationId xmlns:a16="http://schemas.microsoft.com/office/drawing/2014/main" id="{2859F424-82A7-491F-B4F8-899FB423E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3" y="1611313"/>
            <a:ext cx="5726112" cy="339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Title 1">
            <a:extLst>
              <a:ext uri="{FF2B5EF4-FFF2-40B4-BE49-F238E27FC236}">
                <a16:creationId xmlns:a16="http://schemas.microsoft.com/office/drawing/2014/main" id="{194C9D3D-2887-4B91-962C-1AD6C59232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2875" y="906463"/>
            <a:ext cx="5915025" cy="411162"/>
          </a:xfrm>
        </p:spPr>
        <p:txBody>
          <a:bodyPr/>
          <a:lstStyle/>
          <a:p>
            <a:r>
              <a:rPr lang="en-US" altLang="en-US"/>
              <a:t>Sensing mechanism</a:t>
            </a:r>
          </a:p>
        </p:txBody>
      </p:sp>
      <p:pic>
        <p:nvPicPr>
          <p:cNvPr id="15372" name="Picture 15371">
            <a:extLst>
              <a:ext uri="{FF2B5EF4-FFF2-40B4-BE49-F238E27FC236}">
                <a16:creationId xmlns:a16="http://schemas.microsoft.com/office/drawing/2014/main" id="{14E3A176-D906-4B86-806B-898CC5574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3" y="1604963"/>
            <a:ext cx="5743575" cy="341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Content Placeholder 2">
            <a:extLst>
              <a:ext uri="{FF2B5EF4-FFF2-40B4-BE49-F238E27FC236}">
                <a16:creationId xmlns:a16="http://schemas.microsoft.com/office/drawing/2014/main" id="{82C0AA9C-E1AF-44C5-9C9A-BCEE049075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5103813"/>
            <a:ext cx="8174038" cy="181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9pPr>
          </a:lstStyle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200"/>
              <a:t>Ion Sensitive Field Effect Transistor (ISFET)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200"/>
              <a:t>Solution acts as gate electrode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200"/>
              <a:t> [C] acts as gate voltage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3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3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30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3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9300"/>
                            </p:stCondLst>
                            <p:childTnLst>
                              <p:par>
                                <p:cTn id="34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13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3300"/>
                            </p:stCondLst>
                            <p:childTnLst>
                              <p:par>
                                <p:cTn id="42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3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300"/>
                            </p:stCondLst>
                            <p:childTnLst>
                              <p:par>
                                <p:cTn id="50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93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1300"/>
                            </p:stCondLst>
                            <p:childTnLst>
                              <p:par>
                                <p:cTn id="58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33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300"/>
                            </p:stCondLst>
                            <p:childTnLst>
                              <p:par>
                                <p:cTn id="66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73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9300"/>
                            </p:stCondLst>
                            <p:childTnLst>
                              <p:par>
                                <p:cTn id="74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13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3300"/>
                            </p:stCondLst>
                            <p:childTnLst>
                              <p:par>
                                <p:cTn id="82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53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7300"/>
                            </p:stCondLst>
                            <p:childTnLst>
                              <p:par>
                                <p:cTn id="90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0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93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1300"/>
                            </p:stCondLst>
                            <p:childTnLst>
                              <p:par>
                                <p:cTn id="98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10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33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A81DCD52-9AE2-4181-BFBA-8A361CB35A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71525" y="2082800"/>
            <a:ext cx="7600950" cy="2692400"/>
          </a:xfrm>
        </p:spPr>
        <p:txBody>
          <a:bodyPr/>
          <a:lstStyle/>
          <a:p>
            <a:pPr algn="ctr"/>
            <a:r>
              <a:rPr lang="en-US" altLang="en-US"/>
              <a:t>Fabrication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8C393D68-A25C-4DA5-8CFB-0514326056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65175"/>
            <a:ext cx="7924800" cy="581025"/>
          </a:xfrm>
        </p:spPr>
        <p:txBody>
          <a:bodyPr/>
          <a:lstStyle/>
          <a:p>
            <a:r>
              <a:rPr lang="en-US" altLang="en-US"/>
              <a:t>Processes and Materials</a:t>
            </a:r>
          </a:p>
        </p:txBody>
      </p:sp>
      <p:sp>
        <p:nvSpPr>
          <p:cNvPr id="20483" name="Content Placeholder 2">
            <a:extLst>
              <a:ext uri="{FF2B5EF4-FFF2-40B4-BE49-F238E27FC236}">
                <a16:creationId xmlns:a16="http://schemas.microsoft.com/office/drawing/2014/main" id="{BA7F3441-613B-44D5-8ABD-8ED1FEF08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888" y="1357313"/>
            <a:ext cx="8518525" cy="5110162"/>
          </a:xfrm>
        </p:spPr>
        <p:txBody>
          <a:bodyPr/>
          <a:lstStyle/>
          <a:p>
            <a:pPr>
              <a:lnSpc>
                <a:spcPts val="3900"/>
              </a:lnSpc>
              <a:defRPr/>
            </a:pPr>
            <a:r>
              <a:rPr lang="en-US" altLang="en-US" u="sng" dirty="0"/>
              <a:t>Cleaning</a:t>
            </a:r>
            <a:r>
              <a:rPr lang="en-US" altLang="en-US" sz="2800" dirty="0"/>
              <a:t>: </a:t>
            </a:r>
            <a:r>
              <a:rPr lang="en-US" altLang="en-US" sz="2400" dirty="0"/>
              <a:t>Acetone, IPA, DI water, N2 gas</a:t>
            </a:r>
          </a:p>
          <a:p>
            <a:pPr>
              <a:lnSpc>
                <a:spcPts val="3900"/>
              </a:lnSpc>
              <a:defRPr/>
            </a:pPr>
            <a:r>
              <a:rPr lang="en-US" altLang="en-US" u="sng" dirty="0"/>
              <a:t>Photolithography</a:t>
            </a:r>
            <a:r>
              <a:rPr lang="en-US" altLang="en-US" sz="2800" dirty="0"/>
              <a:t>: </a:t>
            </a:r>
            <a:r>
              <a:rPr lang="en-US" altLang="en-US" sz="2400" dirty="0"/>
              <a:t>LOR-b, SC1827</a:t>
            </a:r>
          </a:p>
          <a:p>
            <a:pPr>
              <a:lnSpc>
                <a:spcPts val="3900"/>
              </a:lnSpc>
              <a:defRPr/>
            </a:pPr>
            <a:r>
              <a:rPr lang="en-US" altLang="en-US" u="sng" dirty="0"/>
              <a:t>Deposition</a:t>
            </a:r>
            <a:r>
              <a:rPr lang="en-US" altLang="en-US" sz="2800" dirty="0"/>
              <a:t>: </a:t>
            </a:r>
            <a:r>
              <a:rPr lang="en-US" altLang="en-US" sz="2400" dirty="0"/>
              <a:t>Chromium, Gold</a:t>
            </a:r>
          </a:p>
          <a:p>
            <a:pPr>
              <a:lnSpc>
                <a:spcPts val="3900"/>
              </a:lnSpc>
              <a:defRPr/>
            </a:pPr>
            <a:r>
              <a:rPr lang="en-US" altLang="en-US" u="sng" dirty="0"/>
              <a:t>PANI</a:t>
            </a:r>
            <a:r>
              <a:rPr lang="en-US" altLang="en-US" sz="2800" u="sng" dirty="0"/>
              <a:t> Synthesis</a:t>
            </a:r>
            <a:r>
              <a:rPr lang="en-US" altLang="en-US" sz="2800" dirty="0"/>
              <a:t>: </a:t>
            </a:r>
            <a:r>
              <a:rPr lang="en-US" altLang="en-US" sz="2400" dirty="0"/>
              <a:t>Aniline [</a:t>
            </a:r>
            <a:r>
              <a:rPr lang="en-US" sz="2400" dirty="0"/>
              <a:t>C</a:t>
            </a:r>
            <a:r>
              <a:rPr lang="en-US" sz="2400" baseline="-25000" dirty="0"/>
              <a:t>6</a:t>
            </a:r>
            <a:r>
              <a:rPr lang="en-US" sz="2400" dirty="0"/>
              <a:t>H</a:t>
            </a:r>
            <a:r>
              <a:rPr lang="en-US" sz="2400" baseline="-25000" dirty="0"/>
              <a:t>5</a:t>
            </a:r>
            <a:r>
              <a:rPr lang="en-US" sz="2400" dirty="0"/>
              <a:t>NH</a:t>
            </a:r>
            <a:r>
              <a:rPr lang="en-US" sz="2400" baseline="-25000" dirty="0"/>
              <a:t>2</a:t>
            </a:r>
            <a:r>
              <a:rPr lang="en-US" altLang="en-US" sz="2400" dirty="0"/>
              <a:t>], APS [</a:t>
            </a:r>
            <a:r>
              <a:rPr lang="en-US" sz="2400" dirty="0"/>
              <a:t>(NH</a:t>
            </a:r>
            <a:r>
              <a:rPr lang="en-US" sz="2400" baseline="-25000" dirty="0"/>
              <a:t>4</a:t>
            </a:r>
            <a:r>
              <a:rPr lang="en-US" sz="2400" dirty="0"/>
              <a:t>)</a:t>
            </a:r>
            <a:r>
              <a:rPr lang="en-US" sz="2400" baseline="-25000" dirty="0"/>
              <a:t>2</a:t>
            </a:r>
            <a:r>
              <a:rPr lang="en-US" sz="2400" dirty="0"/>
              <a:t>S</a:t>
            </a:r>
            <a:r>
              <a:rPr lang="en-US" sz="2400" baseline="-25000" dirty="0"/>
              <a:t>2</a:t>
            </a:r>
            <a:r>
              <a:rPr lang="en-US" sz="2400" dirty="0"/>
              <a:t>O</a:t>
            </a:r>
            <a:r>
              <a:rPr lang="en-US" sz="2400" baseline="-25000" dirty="0"/>
              <a:t>8</a:t>
            </a:r>
            <a:r>
              <a:rPr lang="en-US" altLang="en-US" sz="2400" dirty="0"/>
              <a:t>],			     Perchloric Acid [</a:t>
            </a:r>
            <a:r>
              <a:rPr lang="en-US" sz="2400" dirty="0"/>
              <a:t>HClO</a:t>
            </a:r>
            <a:r>
              <a:rPr lang="en-US" sz="2400" baseline="-25000" dirty="0"/>
              <a:t>4</a:t>
            </a:r>
            <a:r>
              <a:rPr lang="en-US" altLang="en-US" sz="2400" dirty="0"/>
              <a:t>] </a:t>
            </a:r>
            <a:endParaRPr lang="en-US" sz="2400" baseline="-25000" dirty="0"/>
          </a:p>
          <a:p>
            <a:pPr>
              <a:lnSpc>
                <a:spcPts val="3900"/>
              </a:lnSpc>
              <a:defRPr/>
            </a:pPr>
            <a:r>
              <a:rPr lang="en-US" altLang="en-US" u="sng" dirty="0"/>
              <a:t>Surface Modification</a:t>
            </a:r>
            <a:r>
              <a:rPr lang="en-US" altLang="en-US" sz="2800" dirty="0"/>
              <a:t>: </a:t>
            </a:r>
            <a:r>
              <a:rPr lang="en-US" altLang="en-US" sz="2400" dirty="0"/>
              <a:t>EDC [</a:t>
            </a:r>
            <a:r>
              <a:rPr lang="en-US" sz="2400" dirty="0"/>
              <a:t>C</a:t>
            </a:r>
            <a:r>
              <a:rPr lang="en-US" sz="2400" baseline="-25000" dirty="0"/>
              <a:t>8</a:t>
            </a:r>
            <a:r>
              <a:rPr lang="en-US" sz="2400" dirty="0"/>
              <a:t>H</a:t>
            </a:r>
            <a:r>
              <a:rPr lang="en-US" sz="2400" baseline="-25000" dirty="0"/>
              <a:t>17</a:t>
            </a:r>
            <a:r>
              <a:rPr lang="en-US" sz="2400" dirty="0"/>
              <a:t>N</a:t>
            </a:r>
            <a:r>
              <a:rPr lang="en-US" sz="2400" baseline="-25000" dirty="0"/>
              <a:t>3</a:t>
            </a:r>
            <a:r>
              <a:rPr lang="en-US" altLang="en-US" sz="2400" dirty="0"/>
              <a:t>], NHS					        	         [</a:t>
            </a:r>
            <a:r>
              <a:rPr lang="en-US" sz="2400" dirty="0"/>
              <a:t>C</a:t>
            </a:r>
            <a:r>
              <a:rPr lang="en-US" sz="2400" baseline="-25000" dirty="0"/>
              <a:t>4</a:t>
            </a:r>
            <a:r>
              <a:rPr lang="en-US" sz="2400" dirty="0"/>
              <a:t>H</a:t>
            </a:r>
            <a:r>
              <a:rPr lang="en-US" sz="2400" baseline="-25000" dirty="0"/>
              <a:t>5</a:t>
            </a:r>
            <a:r>
              <a:rPr lang="en-US" sz="2400" dirty="0"/>
              <a:t>NO</a:t>
            </a:r>
            <a:r>
              <a:rPr lang="en-US" sz="2400" baseline="-25000" dirty="0"/>
              <a:t>3</a:t>
            </a:r>
            <a:r>
              <a:rPr lang="en-US" altLang="en-US" sz="2400" dirty="0"/>
              <a:t>], BSA, 0.01x PBS, 					         Mouse BNP </a:t>
            </a:r>
            <a:r>
              <a:rPr lang="en-US" altLang="en-US" sz="2400" dirty="0" err="1"/>
              <a:t>mAb</a:t>
            </a:r>
            <a:r>
              <a:rPr lang="en-US" altLang="en-US" sz="2400" dirty="0"/>
              <a:t>,						         Recombinant Human BNP</a:t>
            </a:r>
          </a:p>
          <a:p>
            <a:pPr marL="0" indent="0">
              <a:buFontTx/>
              <a:buNone/>
              <a:defRPr/>
            </a:pPr>
            <a:endParaRPr lang="en-US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7511D72F-A775-49E1-BBFD-029A7B90114F}"/>
              </a:ext>
            </a:extLst>
          </p:cNvPr>
          <p:cNvGrpSpPr>
            <a:grpSpLocks/>
          </p:cNvGrpSpPr>
          <p:nvPr/>
        </p:nvGrpSpPr>
        <p:grpSpPr bwMode="auto">
          <a:xfrm>
            <a:off x="-188913" y="1271588"/>
            <a:ext cx="9064626" cy="5318125"/>
            <a:chOff x="-188845" y="1272209"/>
            <a:chExt cx="9064487" cy="5317397"/>
          </a:xfrm>
        </p:grpSpPr>
        <p:grpSp>
          <p:nvGrpSpPr>
            <p:cNvPr id="24586" name="Group 2">
              <a:extLst>
                <a:ext uri="{FF2B5EF4-FFF2-40B4-BE49-F238E27FC236}">
                  <a16:creationId xmlns:a16="http://schemas.microsoft.com/office/drawing/2014/main" id="{6D62C7C1-DC7F-42B6-9418-90EFDCC0D6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88845" y="1272209"/>
              <a:ext cx="9064487" cy="5317397"/>
              <a:chOff x="407140" y="1124744"/>
              <a:chExt cx="7766704" cy="5327822"/>
            </a:xfrm>
          </p:grpSpPr>
          <p:pic>
            <p:nvPicPr>
              <p:cNvPr id="24588" name="图片 8">
                <a:extLst>
                  <a:ext uri="{FF2B5EF4-FFF2-40B4-BE49-F238E27FC236}">
                    <a16:creationId xmlns:a16="http://schemas.microsoft.com/office/drawing/2014/main" id="{01C6BDDA-A7DB-402E-A08F-B4BC000E98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80" t="10580" r="22089" b="10175"/>
              <a:stretch>
                <a:fillRect/>
              </a:stretch>
            </p:blipFill>
            <p:spPr bwMode="auto">
              <a:xfrm>
                <a:off x="407140" y="1124744"/>
                <a:ext cx="2946670" cy="2971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589" name="图片 9">
                <a:extLst>
                  <a:ext uri="{FF2B5EF4-FFF2-40B4-BE49-F238E27FC236}">
                    <a16:creationId xmlns:a16="http://schemas.microsoft.com/office/drawing/2014/main" id="{5755F462-449B-4960-9C2A-062F4C26C7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81960" y="2055666"/>
                <a:ext cx="2901677" cy="21762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1" name="直接箭头连接符 10">
                <a:extLst>
                  <a:ext uri="{FF2B5EF4-FFF2-40B4-BE49-F238E27FC236}">
                    <a16:creationId xmlns:a16="http://schemas.microsoft.com/office/drawing/2014/main" id="{4B90F86B-70AF-4DF6-878C-1C60EAC6ED9E}"/>
                  </a:ext>
                </a:extLst>
              </p:cNvPr>
              <p:cNvCxnSpPr/>
              <p:nvPr/>
            </p:nvCxnSpPr>
            <p:spPr>
              <a:xfrm>
                <a:off x="2863650" y="3018903"/>
                <a:ext cx="359091" cy="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78A7E7D-6367-4F1B-AEF5-AB827ABFF9D7}"/>
                  </a:ext>
                </a:extLst>
              </p:cNvPr>
              <p:cNvSpPr/>
              <p:nvPr/>
            </p:nvSpPr>
            <p:spPr>
              <a:xfrm rot="16200000" flipH="1">
                <a:off x="4430591" y="2667197"/>
                <a:ext cx="206751" cy="204029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4987ACC1-FE8F-4E12-BBD1-634A27D6B6A1}"/>
                  </a:ext>
                </a:extLst>
              </p:cNvPr>
              <p:cNvCxnSpPr/>
              <p:nvPr/>
            </p:nvCxnSpPr>
            <p:spPr>
              <a:xfrm rot="16200000" flipH="1">
                <a:off x="1477903" y="4173531"/>
                <a:ext cx="353068" cy="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01BA450B-FDA2-4A09-8E11-7B4BC283E401}"/>
                  </a:ext>
                </a:extLst>
              </p:cNvPr>
              <p:cNvCxnSpPr/>
              <p:nvPr/>
            </p:nvCxnSpPr>
            <p:spPr>
              <a:xfrm>
                <a:off x="1658519" y="4006539"/>
                <a:ext cx="2875448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4DBB2D44-565B-45D3-82C3-13C7FB968541}"/>
                  </a:ext>
                </a:extLst>
              </p:cNvPr>
              <p:cNvCxnSpPr/>
              <p:nvPr/>
            </p:nvCxnSpPr>
            <p:spPr>
              <a:xfrm flipV="1">
                <a:off x="4533967" y="2861455"/>
                <a:ext cx="0" cy="1151446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595" name="Picture 11" descr="C:\Users\Felix\Desktop\aaa.png">
                <a:extLst>
                  <a:ext uri="{FF2B5EF4-FFF2-40B4-BE49-F238E27FC236}">
                    <a16:creationId xmlns:a16="http://schemas.microsoft.com/office/drawing/2014/main" id="{28DE8F54-BCAD-4DEC-AEF8-D2684BDB2B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124" t="13504"/>
              <a:stretch>
                <a:fillRect/>
              </a:stretch>
            </p:blipFill>
            <p:spPr bwMode="auto">
              <a:xfrm>
                <a:off x="960563" y="4298710"/>
                <a:ext cx="1787953" cy="12905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596" name="Picture 10" descr="C:\Users\Felix\Desktop\bbb.png">
                <a:extLst>
                  <a:ext uri="{FF2B5EF4-FFF2-40B4-BE49-F238E27FC236}">
                    <a16:creationId xmlns:a16="http://schemas.microsoft.com/office/drawing/2014/main" id="{F4FF0992-EB29-4AC5-BDC4-9E0027FCEB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735"/>
              <a:stretch>
                <a:fillRect/>
              </a:stretch>
            </p:blipFill>
            <p:spPr bwMode="auto">
              <a:xfrm>
                <a:off x="2479848" y="4237297"/>
                <a:ext cx="1950906" cy="13060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597" name="Picture 9" descr="C:\Users\Felix\Desktop\ccc.png">
                <a:extLst>
                  <a:ext uri="{FF2B5EF4-FFF2-40B4-BE49-F238E27FC236}">
                    <a16:creationId xmlns:a16="http://schemas.microsoft.com/office/drawing/2014/main" id="{52AB9A67-652A-4653-8801-14B7057FFA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006"/>
              <a:stretch>
                <a:fillRect/>
              </a:stretch>
            </p:blipFill>
            <p:spPr bwMode="auto">
              <a:xfrm>
                <a:off x="4223113" y="3997369"/>
                <a:ext cx="2057246" cy="1450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598" name="Picture 3" descr="D:\Study Abroad\Research\My thesis\Funding proposal (Figures)\PANI patterning\eee.png">
                <a:extLst>
                  <a:ext uri="{FF2B5EF4-FFF2-40B4-BE49-F238E27FC236}">
                    <a16:creationId xmlns:a16="http://schemas.microsoft.com/office/drawing/2014/main" id="{BEEA0168-0E66-4069-A78D-1E02361F3A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64" t="12354" b="9479"/>
              <a:stretch>
                <a:fillRect/>
              </a:stretch>
            </p:blipFill>
            <p:spPr bwMode="auto">
              <a:xfrm>
                <a:off x="6213978" y="4170005"/>
                <a:ext cx="1959866" cy="12456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20" name="直接箭头连接符 19">
                <a:extLst>
                  <a:ext uri="{FF2B5EF4-FFF2-40B4-BE49-F238E27FC236}">
                    <a16:creationId xmlns:a16="http://schemas.microsoft.com/office/drawing/2014/main" id="{298D8FA1-6B84-468E-9796-C40D7E09DADA}"/>
                  </a:ext>
                </a:extLst>
              </p:cNvPr>
              <p:cNvCxnSpPr/>
              <p:nvPr/>
            </p:nvCxnSpPr>
            <p:spPr>
              <a:xfrm rot="16200000">
                <a:off x="2586851" y="4568587"/>
                <a:ext cx="0" cy="167304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>
                <a:extLst>
                  <a:ext uri="{FF2B5EF4-FFF2-40B4-BE49-F238E27FC236}">
                    <a16:creationId xmlns:a16="http://schemas.microsoft.com/office/drawing/2014/main" id="{E2AEDA59-E3B8-4276-A300-DB2514196018}"/>
                  </a:ext>
                </a:extLst>
              </p:cNvPr>
              <p:cNvCxnSpPr/>
              <p:nvPr/>
            </p:nvCxnSpPr>
            <p:spPr>
              <a:xfrm rot="16200000">
                <a:off x="4372784" y="4566997"/>
                <a:ext cx="0" cy="167303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2FF40D47-F9EE-4611-8646-D55C7968A601}"/>
                  </a:ext>
                </a:extLst>
              </p:cNvPr>
              <p:cNvCxnSpPr/>
              <p:nvPr/>
            </p:nvCxnSpPr>
            <p:spPr>
              <a:xfrm rot="16200000">
                <a:off x="6192722" y="4570178"/>
                <a:ext cx="0" cy="167303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602" name="文本框 23">
                <a:extLst>
                  <a:ext uri="{FF2B5EF4-FFF2-40B4-BE49-F238E27FC236}">
                    <a16:creationId xmlns:a16="http://schemas.microsoft.com/office/drawing/2014/main" id="{F0EC4D8F-86EB-4A2C-A15D-C404D67512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9305" y="5631353"/>
                <a:ext cx="1144213" cy="4405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spcAft>
                    <a:spcPts val="600"/>
                  </a:spcAft>
                  <a:buClr>
                    <a:srgbClr val="000000"/>
                  </a:buClr>
                  <a:buChar char="•"/>
                  <a:defRPr sz="32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–"/>
                  <a:defRPr sz="28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•"/>
                  <a:defRPr sz="24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–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altLang="zh-CN" sz="1800">
                    <a:solidFill>
                      <a:schemeClr val="tx1"/>
                    </a:solidFill>
                    <a:latin typeface="Palatino Linotype" panose="02040502050505030304" pitchFamily="18" charset="0"/>
                    <a:cs typeface="Times New Roman" panose="02020603050405020304" pitchFamily="18" charset="0"/>
                  </a:rPr>
                  <a:t>PET</a:t>
                </a:r>
                <a:endParaRPr lang="zh-CN" altLang="en-US" sz="1800" baseline="-25000">
                  <a:solidFill>
                    <a:schemeClr val="tx1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603" name="文本框 24">
                <a:extLst>
                  <a:ext uri="{FF2B5EF4-FFF2-40B4-BE49-F238E27FC236}">
                    <a16:creationId xmlns:a16="http://schemas.microsoft.com/office/drawing/2014/main" id="{B3EC8D76-97F0-4049-AF0E-10E5B2AAD1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73398" y="6011858"/>
                <a:ext cx="884874" cy="4405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spcAft>
                    <a:spcPts val="600"/>
                  </a:spcAft>
                  <a:buClr>
                    <a:srgbClr val="000000"/>
                  </a:buClr>
                  <a:buChar char="•"/>
                  <a:defRPr sz="32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–"/>
                  <a:defRPr sz="28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•"/>
                  <a:defRPr sz="24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–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altLang="zh-CN" sz="1800">
                    <a:solidFill>
                      <a:schemeClr val="tx1"/>
                    </a:solidFill>
                    <a:latin typeface="Palatino Linotype" panose="02040502050505030304" pitchFamily="18" charset="0"/>
                    <a:cs typeface="Times New Roman" panose="02020603050405020304" pitchFamily="18" charset="0"/>
                  </a:rPr>
                  <a:t>LOR</a:t>
                </a:r>
                <a:endParaRPr lang="zh-CN" altLang="en-US" sz="1800">
                  <a:solidFill>
                    <a:schemeClr val="tx1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矩形 25">
                <a:extLst>
                  <a:ext uri="{FF2B5EF4-FFF2-40B4-BE49-F238E27FC236}">
                    <a16:creationId xmlns:a16="http://schemas.microsoft.com/office/drawing/2014/main" id="{2E69ACE6-8A37-4750-9F28-B23EDF8E31C9}"/>
                  </a:ext>
                </a:extLst>
              </p:cNvPr>
              <p:cNvSpPr/>
              <p:nvPr/>
            </p:nvSpPr>
            <p:spPr>
              <a:xfrm>
                <a:off x="1547815" y="5749231"/>
                <a:ext cx="286433" cy="122757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6" name="矩形 26">
                <a:extLst>
                  <a:ext uri="{FF2B5EF4-FFF2-40B4-BE49-F238E27FC236}">
                    <a16:creationId xmlns:a16="http://schemas.microsoft.com/office/drawing/2014/main" id="{E71D49CF-CF71-4211-9B68-E063CD73624A}"/>
                  </a:ext>
                </a:extLst>
              </p:cNvPr>
              <p:cNvSpPr/>
              <p:nvPr/>
            </p:nvSpPr>
            <p:spPr>
              <a:xfrm>
                <a:off x="3914081" y="5740823"/>
                <a:ext cx="286433" cy="12275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7" name="矩形 27">
                <a:extLst>
                  <a:ext uri="{FF2B5EF4-FFF2-40B4-BE49-F238E27FC236}">
                    <a16:creationId xmlns:a16="http://schemas.microsoft.com/office/drawing/2014/main" id="{BD033C1C-FA81-4618-8BBA-BF1A9E3DF55E}"/>
                  </a:ext>
                </a:extLst>
              </p:cNvPr>
              <p:cNvSpPr/>
              <p:nvPr/>
            </p:nvSpPr>
            <p:spPr>
              <a:xfrm>
                <a:off x="1547664" y="6119968"/>
                <a:ext cx="286433" cy="122757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8" name="矩形 28">
                <a:extLst>
                  <a:ext uri="{FF2B5EF4-FFF2-40B4-BE49-F238E27FC236}">
                    <a16:creationId xmlns:a16="http://schemas.microsoft.com/office/drawing/2014/main" id="{01ACD995-020A-4DED-A1E9-9C07995BA4C5}"/>
                  </a:ext>
                </a:extLst>
              </p:cNvPr>
              <p:cNvSpPr/>
              <p:nvPr/>
            </p:nvSpPr>
            <p:spPr>
              <a:xfrm>
                <a:off x="6424153" y="5735317"/>
                <a:ext cx="286433" cy="122757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9" name="矩形 29">
                <a:extLst>
                  <a:ext uri="{FF2B5EF4-FFF2-40B4-BE49-F238E27FC236}">
                    <a16:creationId xmlns:a16="http://schemas.microsoft.com/office/drawing/2014/main" id="{291395E2-2240-49EC-93D7-5C5F9D188CDD}"/>
                  </a:ext>
                </a:extLst>
              </p:cNvPr>
              <p:cNvSpPr/>
              <p:nvPr/>
            </p:nvSpPr>
            <p:spPr>
              <a:xfrm>
                <a:off x="3914081" y="6112563"/>
                <a:ext cx="286433" cy="12275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4619" name="文本框 30">
                <a:extLst>
                  <a:ext uri="{FF2B5EF4-FFF2-40B4-BE49-F238E27FC236}">
                    <a16:creationId xmlns:a16="http://schemas.microsoft.com/office/drawing/2014/main" id="{5EF9D2BB-5299-40A7-89EC-E9B7DD6F1C5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6981" y="6011996"/>
                <a:ext cx="885231" cy="4405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spcAft>
                    <a:spcPts val="600"/>
                  </a:spcAft>
                  <a:buClr>
                    <a:srgbClr val="000000"/>
                  </a:buClr>
                  <a:buChar char="•"/>
                  <a:defRPr sz="32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–"/>
                  <a:defRPr sz="28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•"/>
                  <a:defRPr sz="24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–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altLang="zh-CN" sz="1800">
                    <a:solidFill>
                      <a:schemeClr val="tx1"/>
                    </a:solidFill>
                    <a:latin typeface="Palatino Linotype" panose="02040502050505030304" pitchFamily="18" charset="0"/>
                    <a:cs typeface="Times New Roman" panose="02020603050405020304" pitchFamily="18" charset="0"/>
                  </a:rPr>
                  <a:t>Gold</a:t>
                </a:r>
                <a:endParaRPr lang="zh-CN" altLang="en-US" sz="1800">
                  <a:solidFill>
                    <a:schemeClr val="tx1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620" name="文本框 11">
                <a:extLst>
                  <a:ext uri="{FF2B5EF4-FFF2-40B4-BE49-F238E27FC236}">
                    <a16:creationId xmlns:a16="http://schemas.microsoft.com/office/drawing/2014/main" id="{4E7DA9F3-C4C4-47F6-90AA-AA1F89E8A1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73398" y="5633726"/>
                <a:ext cx="1432245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549275">
                  <a:spcBef>
                    <a:spcPct val="20000"/>
                  </a:spcBef>
                  <a:spcAft>
                    <a:spcPts val="600"/>
                  </a:spcAft>
                  <a:buClr>
                    <a:srgbClr val="000000"/>
                  </a:buClr>
                  <a:buChar char="•"/>
                  <a:defRPr sz="32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1pPr>
                <a:lvl2pPr marL="274638" indent="-285750" defTabSz="549275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–"/>
                  <a:defRPr sz="28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2pPr>
                <a:lvl3pPr marL="549275" indent="-228600" defTabSz="549275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•"/>
                  <a:defRPr sz="24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3pPr>
                <a:lvl4pPr marL="825500" indent="-228600" defTabSz="549275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–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4pPr>
                <a:lvl5pPr marL="1100138" indent="-228600" defTabSz="549275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5pPr>
                <a:lvl6pPr marL="1557338" indent="-228600" defTabSz="549275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6pPr>
                <a:lvl7pPr marL="2014538" indent="-228600" defTabSz="549275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7pPr>
                <a:lvl8pPr marL="2471738" indent="-228600" defTabSz="549275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8pPr>
                <a:lvl9pPr marL="2928938" indent="-228600" defTabSz="549275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altLang="zh-CN" sz="1800">
                    <a:solidFill>
                      <a:schemeClr val="tx1"/>
                    </a:solidFill>
                    <a:latin typeface="Palatino Linotype" panose="02040502050505030304" pitchFamily="18" charset="0"/>
                    <a:cs typeface="Times New Roman" panose="02020603050405020304" pitchFamily="18" charset="0"/>
                  </a:rPr>
                  <a:t>Photoresist</a:t>
                </a:r>
                <a:endParaRPr lang="zh-CN" altLang="en-US" sz="1800">
                  <a:solidFill>
                    <a:schemeClr val="tx1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621" name="文本框 11">
                <a:extLst>
                  <a:ext uri="{FF2B5EF4-FFF2-40B4-BE49-F238E27FC236}">
                    <a16:creationId xmlns:a16="http://schemas.microsoft.com/office/drawing/2014/main" id="{5F483108-976E-47B6-8672-ACC027655A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83113" y="5633236"/>
                <a:ext cx="885231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549275">
                  <a:spcBef>
                    <a:spcPct val="20000"/>
                  </a:spcBef>
                  <a:spcAft>
                    <a:spcPts val="600"/>
                  </a:spcAft>
                  <a:buClr>
                    <a:srgbClr val="000000"/>
                  </a:buClr>
                  <a:buChar char="•"/>
                  <a:defRPr sz="32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1pPr>
                <a:lvl2pPr marL="274638" indent="-285750" defTabSz="549275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–"/>
                  <a:defRPr sz="28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2pPr>
                <a:lvl3pPr marL="549275" indent="-228600" defTabSz="549275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•"/>
                  <a:defRPr sz="24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3pPr>
                <a:lvl4pPr marL="825500" indent="-228600" defTabSz="549275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–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4pPr>
                <a:lvl5pPr marL="1100138" indent="-228600" defTabSz="549275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5pPr>
                <a:lvl6pPr marL="1557338" indent="-228600" defTabSz="549275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6pPr>
                <a:lvl7pPr marL="2014538" indent="-228600" defTabSz="549275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7pPr>
                <a:lvl8pPr marL="2471738" indent="-228600" defTabSz="549275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8pPr>
                <a:lvl9pPr marL="2928938" indent="-228600" defTabSz="549275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altLang="zh-CN" sz="1800">
                    <a:solidFill>
                      <a:schemeClr val="tx1"/>
                    </a:solidFill>
                    <a:latin typeface="Palatino Linotype" panose="02040502050505030304" pitchFamily="18" charset="0"/>
                    <a:cs typeface="Times New Roman" panose="02020603050405020304" pitchFamily="18" charset="0"/>
                  </a:rPr>
                  <a:t>PANI</a:t>
                </a:r>
                <a:endParaRPr lang="zh-CN" altLang="en-US" sz="1800">
                  <a:solidFill>
                    <a:schemeClr val="tx1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4" name="直接箭头连接符 43">
                <a:extLst>
                  <a:ext uri="{FF2B5EF4-FFF2-40B4-BE49-F238E27FC236}">
                    <a16:creationId xmlns:a16="http://schemas.microsoft.com/office/drawing/2014/main" id="{575EB5F3-FB90-4D77-9EBB-3A9BF8560253}"/>
                  </a:ext>
                </a:extLst>
              </p:cNvPr>
              <p:cNvCxnSpPr/>
              <p:nvPr/>
            </p:nvCxnSpPr>
            <p:spPr>
              <a:xfrm>
                <a:off x="5567714" y="3912705"/>
                <a:ext cx="0" cy="187667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587" name="Rectangle 59">
              <a:extLst>
                <a:ext uri="{FF2B5EF4-FFF2-40B4-BE49-F238E27FC236}">
                  <a16:creationId xmlns:a16="http://schemas.microsoft.com/office/drawing/2014/main" id="{EC2CB628-CC92-4C52-A3D8-25D2A69E57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2776" y="3995026"/>
              <a:ext cx="230155" cy="3070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spcAft>
                  <a:spcPts val="600"/>
                </a:spcAft>
                <a:buClr>
                  <a:srgbClr val="000000"/>
                </a:buClr>
                <a:buChar char="•"/>
                <a:defRPr sz="32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8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•"/>
                <a:defRPr sz="24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4579" name="Title 1">
            <a:extLst>
              <a:ext uri="{FF2B5EF4-FFF2-40B4-BE49-F238E27FC236}">
                <a16:creationId xmlns:a16="http://schemas.microsoft.com/office/drawing/2014/main" id="{D6B1EAA9-070A-4CFD-9190-88FE7BA965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65175"/>
            <a:ext cx="7924800" cy="581025"/>
          </a:xfrm>
        </p:spPr>
        <p:txBody>
          <a:bodyPr/>
          <a:lstStyle/>
          <a:p>
            <a:r>
              <a:rPr lang="en-US" altLang="en-US"/>
              <a:t>Device Fabrication Process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44E210F-D7A1-42CE-8073-5A141609BFC2}"/>
              </a:ext>
            </a:extLst>
          </p:cNvPr>
          <p:cNvGrpSpPr>
            <a:grpSpLocks/>
          </p:cNvGrpSpPr>
          <p:nvPr/>
        </p:nvGrpSpPr>
        <p:grpSpPr bwMode="auto">
          <a:xfrm>
            <a:off x="1884363" y="1981200"/>
            <a:ext cx="6162675" cy="4029075"/>
            <a:chOff x="415444" y="1196752"/>
            <a:chExt cx="8333020" cy="5249564"/>
          </a:xfrm>
        </p:grpSpPr>
        <p:sp>
          <p:nvSpPr>
            <p:cNvPr id="24582" name="TextBox 5">
              <a:extLst>
                <a:ext uri="{FF2B5EF4-FFF2-40B4-BE49-F238E27FC236}">
                  <a16:creationId xmlns:a16="http://schemas.microsoft.com/office/drawing/2014/main" id="{20CBC629-4196-4376-8DFD-64F303AFCF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00192" y="5211575"/>
              <a:ext cx="244827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spcAft>
                  <a:spcPts val="600"/>
                </a:spcAft>
                <a:buClr>
                  <a:srgbClr val="000000"/>
                </a:buClr>
                <a:buChar char="•"/>
                <a:defRPr sz="32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8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•"/>
                <a:defRPr sz="24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zh-CN" sz="2000" b="1">
                  <a:solidFill>
                    <a:schemeClr val="tx1"/>
                  </a:solidFill>
                  <a:latin typeface="Palatino Linotype" panose="02040502050505030304" pitchFamily="18" charset="0"/>
                </a:rPr>
                <a:t>Flexible substrate</a:t>
              </a:r>
              <a:endParaRPr lang="zh-CN" altLang="en-US" sz="2000" b="1">
                <a:solidFill>
                  <a:schemeClr val="tx1"/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24583" name="TextBox 9">
              <a:extLst>
                <a:ext uri="{FF2B5EF4-FFF2-40B4-BE49-F238E27FC236}">
                  <a16:creationId xmlns:a16="http://schemas.microsoft.com/office/drawing/2014/main" id="{386F5E4A-B000-4296-8DF7-7C4EC6B291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00192" y="3821534"/>
              <a:ext cx="244827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spcAft>
                  <a:spcPts val="600"/>
                </a:spcAft>
                <a:buClr>
                  <a:srgbClr val="000000"/>
                </a:buClr>
                <a:buChar char="•"/>
                <a:defRPr sz="32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8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•"/>
                <a:defRPr sz="24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zh-CN" sz="2000">
                  <a:solidFill>
                    <a:schemeClr val="tx1"/>
                  </a:solidFill>
                  <a:latin typeface="Palatino Linotype" panose="02040502050505030304" pitchFamily="18" charset="0"/>
                </a:rPr>
                <a:t>Electrodes</a:t>
              </a:r>
              <a:endParaRPr lang="zh-CN" altLang="en-US" sz="2000">
                <a:solidFill>
                  <a:schemeClr val="tx1"/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24584" name="TextBox 10">
              <a:extLst>
                <a:ext uri="{FF2B5EF4-FFF2-40B4-BE49-F238E27FC236}">
                  <a16:creationId xmlns:a16="http://schemas.microsoft.com/office/drawing/2014/main" id="{AAE9F8F3-69C0-4FED-B531-F68FF4F1D1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3914" y="2123717"/>
              <a:ext cx="201622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spcAft>
                  <a:spcPts val="600"/>
                </a:spcAft>
                <a:buClr>
                  <a:srgbClr val="000000"/>
                </a:buClr>
                <a:buChar char="•"/>
                <a:defRPr sz="32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8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•"/>
                <a:defRPr sz="24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zh-CN" sz="2000" b="1">
                  <a:solidFill>
                    <a:schemeClr val="tx1"/>
                  </a:solidFill>
                  <a:latin typeface="Palatino Linotype" panose="02040502050505030304" pitchFamily="18" charset="0"/>
                </a:rPr>
                <a:t>Sensing material</a:t>
              </a:r>
              <a:endParaRPr lang="zh-CN" altLang="en-US" sz="2000" b="1">
                <a:solidFill>
                  <a:schemeClr val="tx1"/>
                </a:solidFill>
                <a:latin typeface="Palatino Linotype" panose="02040502050505030304" pitchFamily="18" charset="0"/>
              </a:endParaRPr>
            </a:p>
          </p:txBody>
        </p:sp>
        <p:pic>
          <p:nvPicPr>
            <p:cNvPr id="24585" name="Picture 4" descr="C:\Users\Felix\Desktop\vd.png">
              <a:extLst>
                <a:ext uri="{FF2B5EF4-FFF2-40B4-BE49-F238E27FC236}">
                  <a16:creationId xmlns:a16="http://schemas.microsoft.com/office/drawing/2014/main" id="{AC2BA3EB-CC70-47DE-8FA5-7ECD231119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66" t="18684" r="25732" b="22136"/>
            <a:stretch>
              <a:fillRect/>
            </a:stretch>
          </p:blipFill>
          <p:spPr bwMode="auto">
            <a:xfrm>
              <a:off x="415444" y="1196752"/>
              <a:ext cx="6150478" cy="5249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AF6464D2-1492-4455-B1C6-806258317702}"/>
              </a:ext>
            </a:extLst>
          </p:cNvPr>
          <p:cNvCxnSpPr>
            <a:cxnSpLocks/>
          </p:cNvCxnSpPr>
          <p:nvPr/>
        </p:nvCxnSpPr>
        <p:spPr bwMode="auto">
          <a:xfrm>
            <a:off x="5634038" y="1658938"/>
            <a:ext cx="2973387" cy="2120900"/>
          </a:xfrm>
          <a:prstGeom prst="bentConnector3">
            <a:avLst>
              <a:gd name="adj1" fmla="val 194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11111E-6 L 0.2592 -0.22037 " pathEditMode="relative" rAng="0" ptsTypes="AA">
                                      <p:cBhvr>
                                        <p:cTn id="11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51" y="-11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Georgia"/>
        <a:ea typeface="ＭＳ Ｐゴシック"/>
        <a:cs typeface="ＭＳ Ｐゴシック"/>
      </a:majorFont>
      <a:minorFont>
        <a:latin typeface="Georgi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  <a:ea typeface="ＭＳ Ｐゴシック" pitchFamily="-108" charset="-128"/>
            <a:cs typeface="ＭＳ Ｐゴシック" pitchFamily="-10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  <a:ea typeface="ＭＳ Ｐゴシック" pitchFamily="-108" charset="-128"/>
            <a:cs typeface="ＭＳ Ｐゴシック" pitchFamily="-108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57972</TotalTime>
  <Words>872</Words>
  <Application>Microsoft Office PowerPoint</Application>
  <PresentationFormat>On-screen Show (4:3)</PresentationFormat>
  <Paragraphs>171</Paragraphs>
  <Slides>29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Georgia</vt:lpstr>
      <vt:lpstr>Palatino Linotype</vt:lpstr>
      <vt:lpstr>Times New Roman</vt:lpstr>
      <vt:lpstr>Blank Presentation</vt:lpstr>
      <vt:lpstr>Detection of B-Type Natriuretic Peptide (BNP) with Flexible Biosensors for Cardiovascular Risk Assessment</vt:lpstr>
      <vt:lpstr>Sections</vt:lpstr>
      <vt:lpstr>Key Concepts</vt:lpstr>
      <vt:lpstr>Biosensors</vt:lpstr>
      <vt:lpstr>Working Elements</vt:lpstr>
      <vt:lpstr>Sensing mechanism</vt:lpstr>
      <vt:lpstr>Fabrication</vt:lpstr>
      <vt:lpstr>Processes and Materials</vt:lpstr>
      <vt:lpstr>Device Fabrication Process</vt:lpstr>
      <vt:lpstr>PANI Synthesis</vt:lpstr>
      <vt:lpstr>CAD to Physical</vt:lpstr>
      <vt:lpstr>Characterization</vt:lpstr>
      <vt:lpstr>PowerPoint Presentation</vt:lpstr>
      <vt:lpstr>Data Representation</vt:lpstr>
      <vt:lpstr>Specificity and Sensitivity</vt:lpstr>
      <vt:lpstr>Debye Screening Length</vt:lpstr>
      <vt:lpstr>Effect of Hemolysis</vt:lpstr>
      <vt:lpstr>Flexibility and Restoration</vt:lpstr>
      <vt:lpstr>Testing and Analysis</vt:lpstr>
      <vt:lpstr>BNP in Healthy Individuals</vt:lpstr>
      <vt:lpstr>Comparison of BNP Levels</vt:lpstr>
      <vt:lpstr>Data Classification</vt:lpstr>
      <vt:lpstr>Machine Learning Analysis</vt:lpstr>
      <vt:lpstr>Future Work and Summary</vt:lpstr>
      <vt:lpstr>Future work</vt:lpstr>
      <vt:lpstr>Future work - OLED Fabrication</vt:lpstr>
      <vt:lpstr>Future work - OLED Integration</vt:lpstr>
      <vt:lpstr>Summary</vt:lpstr>
      <vt:lpstr>Detection of B-Type Natriuretic Peptide (BNP) with Flexible Biosensors for Cardiovascular Risk Assessment</vt:lpstr>
    </vt:vector>
  </TitlesOfParts>
  <Company>University of Pittsburgh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Randy Oest -- UMC</dc:creator>
  <cp:lastModifiedBy>Seth So</cp:lastModifiedBy>
  <cp:revision>599</cp:revision>
  <cp:lastPrinted>2014-04-01T19:16:33Z</cp:lastPrinted>
  <dcterms:created xsi:type="dcterms:W3CDTF">2009-10-28T14:04:51Z</dcterms:created>
  <dcterms:modified xsi:type="dcterms:W3CDTF">2020-10-10T03:09:39Z</dcterms:modified>
</cp:coreProperties>
</file>